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heme/theme9.xml" ContentType="application/vnd.openxmlformats-officedocument.theme+xml"/>
  <Override PartName="/ppt/theme/theme10.xml" ContentType="application/vnd.openxmlformats-officedocument.them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1.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2.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3.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4.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5.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notesSlides/notesSlide6.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notesSlides/notesSlide7.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8.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notesSlides/notesSlide9.xml" ContentType="application/vnd.openxmlformats-officedocument.presentationml.notesSlide+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notesSlides/notesSlide10.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notesSlides/notesSlide11.xml" ContentType="application/vnd.openxmlformats-officedocument.presentationml.notesSlide+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notesSlides/notesSlide12.xml" ContentType="application/vnd.openxmlformats-officedocument.presentationml.notesSlide+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notesSlides/notesSlide13.xml" ContentType="application/vnd.openxmlformats-officedocument.presentationml.notesSlide+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notesSlides/notesSlide14.xml" ContentType="application/vnd.openxmlformats-officedocument.presentationml.notesSlide+xml"/>
  <Override PartName="/ppt/tags/tag139.xml" ContentType="application/vnd.openxmlformats-officedocument.presentationml.tags+xml"/>
  <Override PartName="/ppt/tags/tag140.xml" ContentType="application/vnd.openxmlformats-officedocument.presentationml.tags+xml"/>
  <Override PartName="/ppt/notesSlides/notesSlide15.xml" ContentType="application/vnd.openxmlformats-officedocument.presentationml.notesSlide+xml"/>
  <Override PartName="/ppt/tags/tag141.xml" ContentType="application/vnd.openxmlformats-officedocument.presentationml.tags+xml"/>
  <Override PartName="/ppt/notesSlides/notesSlide16.xml" ContentType="application/vnd.openxmlformats-officedocument.presentationml.notesSlide+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notesSlides/notesSlide17.xml" ContentType="application/vnd.openxmlformats-officedocument.presentationml.notesSlide+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notesSlides/notesSlide18.xml" ContentType="application/vnd.openxmlformats-officedocument.presentationml.notesSlide+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notesSlides/notesSlide19.xml" ContentType="application/vnd.openxmlformats-officedocument.presentationml.notesSlide+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notesSlides/notesSlide20.xml" ContentType="application/vnd.openxmlformats-officedocument.presentationml.notesSlide+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notesSlides/notesSlide21.xml" ContentType="application/vnd.openxmlformats-officedocument.presentationml.notesSlide+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notesSlides/notesSlide22.xml" ContentType="application/vnd.openxmlformats-officedocument.presentationml.notesSlide+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notesSlides/notesSlide23.xml" ContentType="application/vnd.openxmlformats-officedocument.presentationml.notesSlide+xml"/>
  <Override PartName="/ppt/tags/tag164.xml" ContentType="application/vnd.openxmlformats-officedocument.presentationml.tags+xml"/>
  <Override PartName="/ppt/tags/tag165.xml" ContentType="application/vnd.openxmlformats-officedocument.presentationml.tags+xml"/>
  <Override PartName="/ppt/notesSlides/notesSlide24.xml" ContentType="application/vnd.openxmlformats-officedocument.presentationml.notesSlide+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notesSlides/notesSlide25.xml" ContentType="application/vnd.openxmlformats-officedocument.presentationml.notesSlide+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notesSlides/notesSlide26.xml" ContentType="application/vnd.openxmlformats-officedocument.presentationml.notesSlide+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notesSlides/notesSlide27.xml" ContentType="application/vnd.openxmlformats-officedocument.presentationml.notesSlide+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notesSlides/notesSlide28.xml" ContentType="application/vnd.openxmlformats-officedocument.presentationml.notesSlide+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notesSlides/notesSlide29.xml" ContentType="application/vnd.openxmlformats-officedocument.presentationml.notesSlide+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notesSlides/notesSlide30.xml" ContentType="application/vnd.openxmlformats-officedocument.presentationml.notesSlide+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notesSlides/notesSlide31.xml" ContentType="application/vnd.openxmlformats-officedocument.presentationml.notesSlide+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notesSlides/notesSlide32.xml" ContentType="application/vnd.openxmlformats-officedocument.presentationml.notesSlide+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notesSlides/notesSlide33.xml" ContentType="application/vnd.openxmlformats-officedocument.presentationml.notesSlide+xml"/>
  <Override PartName="/ppt/tags/tag199.xml" ContentType="application/vnd.openxmlformats-officedocument.presentationml.tags+xml"/>
  <Override PartName="/ppt/tags/tag200.xml" ContentType="application/vnd.openxmlformats-officedocument.presentationml.tags+xml"/>
  <Override PartName="/ppt/notesSlides/notesSlide34.xml" ContentType="application/vnd.openxmlformats-officedocument.presentationml.notesSlide+xml"/>
  <Override PartName="/ppt/tags/tag201.xml" ContentType="application/vnd.openxmlformats-officedocument.presentationml.tags+xml"/>
  <Override PartName="/ppt/tags/tag202.xml" ContentType="application/vnd.openxmlformats-officedocument.presentationml.tags+xml"/>
  <Override PartName="/ppt/notesSlides/notesSlide35.xml" ContentType="application/vnd.openxmlformats-officedocument.presentationml.notesSlide+xml"/>
  <Override PartName="/ppt/tags/tag203.xml" ContentType="application/vnd.openxmlformats-officedocument.presentationml.tags+xml"/>
  <Override PartName="/ppt/notesSlides/notesSlide36.xml" ContentType="application/vnd.openxmlformats-officedocument.presentationml.notesSlide+xml"/>
  <Override PartName="/ppt/tags/tag204.xml" ContentType="application/vnd.openxmlformats-officedocument.presentationml.tags+xml"/>
  <Override PartName="/ppt/tags/tag205.xml" ContentType="application/vnd.openxmlformats-officedocument.presentationml.tags+xml"/>
  <Override PartName="/ppt/notesSlides/notesSlide37.xml" ContentType="application/vnd.openxmlformats-officedocument.presentationml.notesSlide+xml"/>
  <Override PartName="/ppt/tags/tag206.xml" ContentType="application/vnd.openxmlformats-officedocument.presentationml.tags+xml"/>
  <Override PartName="/ppt/tags/tag207.xml" ContentType="application/vnd.openxmlformats-officedocument.presentationml.tags+xml"/>
  <Override PartName="/ppt/notesSlides/notesSlide38.xml" ContentType="application/vnd.openxmlformats-officedocument.presentationml.notesSlide+xml"/>
  <Override PartName="/ppt/tags/tag208.xml" ContentType="application/vnd.openxmlformats-officedocument.presentationml.tags+xml"/>
  <Override PartName="/ppt/tags/tag209.xml" ContentType="application/vnd.openxmlformats-officedocument.presentationml.tags+xml"/>
  <Override PartName="/ppt/notesSlides/notesSlide39.xml" ContentType="application/vnd.openxmlformats-officedocument.presentationml.notesSlide+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notesSlides/notesSlide40.xml" ContentType="application/vnd.openxmlformats-officedocument.presentationml.notesSlide+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notesSlides/notesSlide41.xml" ContentType="application/vnd.openxmlformats-officedocument.presentationml.notesSlide+xml"/>
  <Override PartName="/ppt/tags/tag216.xml" ContentType="application/vnd.openxmlformats-officedocument.presentationml.tags+xml"/>
  <Override PartName="/ppt/tags/tag217.xml" ContentType="application/vnd.openxmlformats-officedocument.presentationml.tags+xml"/>
  <Override PartName="/ppt/notesSlides/notesSlide42.xml" ContentType="application/vnd.openxmlformats-officedocument.presentationml.notesSlide+xml"/>
  <Override PartName="/ppt/tags/tag218.xml" ContentType="application/vnd.openxmlformats-officedocument.presentationml.tags+xml"/>
  <Override PartName="/ppt/notesSlides/notesSlide43.xml" ContentType="application/vnd.openxmlformats-officedocument.presentationml.notesSlide+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notesSlides/notesSlide44.xml" ContentType="application/vnd.openxmlformats-officedocument.presentationml.notesSlide+xml"/>
  <Override PartName="/ppt/tags/tag222.xml" ContentType="application/vnd.openxmlformats-officedocument.presentationml.tags+xml"/>
  <Override PartName="/ppt/tags/tag223.xml" ContentType="application/vnd.openxmlformats-officedocument.presentationml.tags+xml"/>
  <Override PartName="/ppt/notesSlides/notesSlide45.xml" ContentType="application/vnd.openxmlformats-officedocument.presentationml.notesSlide+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notesSlides/notesSlide46.xml" ContentType="application/vnd.openxmlformats-officedocument.presentationml.notesSlide+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notesSlides/notesSlide47.xml" ContentType="application/vnd.openxmlformats-officedocument.presentationml.notesSlide+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notesSlides/notesSlide48.xml" ContentType="application/vnd.openxmlformats-officedocument.presentationml.notesSlide+xml"/>
  <Override PartName="/ppt/tags/tag233.xml" ContentType="application/vnd.openxmlformats-officedocument.presentationml.tags+xml"/>
  <Override PartName="/ppt/tags/tag234.xml" ContentType="application/vnd.openxmlformats-officedocument.presentationml.tags+xml"/>
  <Override PartName="/ppt/notesSlides/notesSlide49.xml" ContentType="application/vnd.openxmlformats-officedocument.presentationml.notesSlide+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notesSlides/notesSlide50.xml" ContentType="application/vnd.openxmlformats-officedocument.presentationml.notesSlide+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 id="2147483686" r:id="rId4"/>
    <p:sldMasterId id="2147483891" r:id="rId5"/>
    <p:sldMasterId id="2147484953" r:id="rId6"/>
    <p:sldMasterId id="2147485212" r:id="rId7"/>
    <p:sldMasterId id="2147486541" r:id="rId8"/>
  </p:sldMasterIdLst>
  <p:notesMasterIdLst>
    <p:notesMasterId r:id="rId60"/>
  </p:notesMasterIdLst>
  <p:handoutMasterIdLst>
    <p:handoutMasterId r:id="rId61"/>
  </p:handoutMasterIdLst>
  <p:sldIdLst>
    <p:sldId id="303" r:id="rId9"/>
    <p:sldId id="258" r:id="rId10"/>
    <p:sldId id="270" r:id="rId11"/>
    <p:sldId id="273" r:id="rId12"/>
    <p:sldId id="391" r:id="rId13"/>
    <p:sldId id="389" r:id="rId14"/>
    <p:sldId id="262" r:id="rId15"/>
    <p:sldId id="288" r:id="rId16"/>
    <p:sldId id="295" r:id="rId17"/>
    <p:sldId id="299" r:id="rId18"/>
    <p:sldId id="300" r:id="rId19"/>
    <p:sldId id="301" r:id="rId20"/>
    <p:sldId id="298" r:id="rId21"/>
    <p:sldId id="346" r:id="rId22"/>
    <p:sldId id="347" r:id="rId23"/>
    <p:sldId id="348" r:id="rId24"/>
    <p:sldId id="349" r:id="rId25"/>
    <p:sldId id="356" r:id="rId26"/>
    <p:sldId id="350" r:id="rId27"/>
    <p:sldId id="351" r:id="rId28"/>
    <p:sldId id="352" r:id="rId29"/>
    <p:sldId id="358" r:id="rId30"/>
    <p:sldId id="359" r:id="rId31"/>
    <p:sldId id="360" r:id="rId32"/>
    <p:sldId id="361" r:id="rId33"/>
    <p:sldId id="362" r:id="rId34"/>
    <p:sldId id="363" r:id="rId35"/>
    <p:sldId id="394" r:id="rId36"/>
    <p:sldId id="364" r:id="rId37"/>
    <p:sldId id="365" r:id="rId38"/>
    <p:sldId id="366" r:id="rId39"/>
    <p:sldId id="367" r:id="rId40"/>
    <p:sldId id="368" r:id="rId41"/>
    <p:sldId id="369" r:id="rId42"/>
    <p:sldId id="388" r:id="rId43"/>
    <p:sldId id="384" r:id="rId44"/>
    <p:sldId id="370" r:id="rId45"/>
    <p:sldId id="376" r:id="rId46"/>
    <p:sldId id="377" r:id="rId47"/>
    <p:sldId id="379" r:id="rId48"/>
    <p:sldId id="380" r:id="rId49"/>
    <p:sldId id="381" r:id="rId50"/>
    <p:sldId id="382" r:id="rId51"/>
    <p:sldId id="396" r:id="rId52"/>
    <p:sldId id="383" r:id="rId53"/>
    <p:sldId id="386" r:id="rId54"/>
    <p:sldId id="387" r:id="rId55"/>
    <p:sldId id="397" r:id="rId56"/>
    <p:sldId id="398" r:id="rId57"/>
    <p:sldId id="320" r:id="rId58"/>
    <p:sldId id="302" r:id="rId59"/>
  </p:sldIdLst>
  <p:sldSz cx="9144000" cy="6858000" type="screen4x3"/>
  <p:notesSz cx="6858000" cy="9296400"/>
  <p:custDataLst>
    <p:tags r:id="rId62"/>
  </p:custDataLst>
  <p:defaultTextStyle>
    <a:defPPr>
      <a:defRPr lang="en-US"/>
    </a:defPPr>
    <a:lvl1pPr algn="l" rtl="0" eaLnBrk="0" fontAlgn="base" hangingPunct="0">
      <a:spcBef>
        <a:spcPct val="0"/>
      </a:spcBef>
      <a:spcAft>
        <a:spcPct val="0"/>
      </a:spcAft>
      <a:defRPr sz="2000" kern="1200">
        <a:solidFill>
          <a:schemeClr val="tx1"/>
        </a:solidFill>
        <a:latin typeface="Georgia" panose="02040502050405020303" pitchFamily="18" charset="0"/>
        <a:ea typeface="MS PGothic" panose="020B0600070205080204" pitchFamily="34" charset="-128"/>
        <a:cs typeface="+mn-cs"/>
      </a:defRPr>
    </a:lvl1pPr>
    <a:lvl2pPr marL="457200" algn="l" rtl="0" eaLnBrk="0" fontAlgn="base" hangingPunct="0">
      <a:spcBef>
        <a:spcPct val="0"/>
      </a:spcBef>
      <a:spcAft>
        <a:spcPct val="0"/>
      </a:spcAft>
      <a:defRPr sz="2000" kern="1200">
        <a:solidFill>
          <a:schemeClr val="tx1"/>
        </a:solidFill>
        <a:latin typeface="Georgia" panose="02040502050405020303" pitchFamily="18" charset="0"/>
        <a:ea typeface="MS PGothic" panose="020B0600070205080204" pitchFamily="34" charset="-128"/>
        <a:cs typeface="+mn-cs"/>
      </a:defRPr>
    </a:lvl2pPr>
    <a:lvl3pPr marL="914400" algn="l" rtl="0" eaLnBrk="0" fontAlgn="base" hangingPunct="0">
      <a:spcBef>
        <a:spcPct val="0"/>
      </a:spcBef>
      <a:spcAft>
        <a:spcPct val="0"/>
      </a:spcAft>
      <a:defRPr sz="2000" kern="1200">
        <a:solidFill>
          <a:schemeClr val="tx1"/>
        </a:solidFill>
        <a:latin typeface="Georgia" panose="02040502050405020303" pitchFamily="18" charset="0"/>
        <a:ea typeface="MS PGothic" panose="020B0600070205080204" pitchFamily="34" charset="-128"/>
        <a:cs typeface="+mn-cs"/>
      </a:defRPr>
    </a:lvl3pPr>
    <a:lvl4pPr marL="1371600" algn="l" rtl="0" eaLnBrk="0" fontAlgn="base" hangingPunct="0">
      <a:spcBef>
        <a:spcPct val="0"/>
      </a:spcBef>
      <a:spcAft>
        <a:spcPct val="0"/>
      </a:spcAft>
      <a:defRPr sz="2000" kern="1200">
        <a:solidFill>
          <a:schemeClr val="tx1"/>
        </a:solidFill>
        <a:latin typeface="Georgia" panose="02040502050405020303" pitchFamily="18" charset="0"/>
        <a:ea typeface="MS PGothic" panose="020B0600070205080204" pitchFamily="34" charset="-128"/>
        <a:cs typeface="+mn-cs"/>
      </a:defRPr>
    </a:lvl4pPr>
    <a:lvl5pPr marL="1828800" algn="l" rtl="0" eaLnBrk="0" fontAlgn="base" hangingPunct="0">
      <a:spcBef>
        <a:spcPct val="0"/>
      </a:spcBef>
      <a:spcAft>
        <a:spcPct val="0"/>
      </a:spcAft>
      <a:defRPr sz="2000" kern="1200">
        <a:solidFill>
          <a:schemeClr val="tx1"/>
        </a:solidFill>
        <a:latin typeface="Georgia" panose="02040502050405020303" pitchFamily="18" charset="0"/>
        <a:ea typeface="MS PGothic" panose="020B0600070205080204" pitchFamily="34" charset="-128"/>
        <a:cs typeface="+mn-cs"/>
      </a:defRPr>
    </a:lvl5pPr>
    <a:lvl6pPr marL="2286000" algn="l" defTabSz="914400" rtl="0" eaLnBrk="1" latinLnBrk="0" hangingPunct="1">
      <a:defRPr sz="2000" kern="1200">
        <a:solidFill>
          <a:schemeClr val="tx1"/>
        </a:solidFill>
        <a:latin typeface="Georgia" panose="02040502050405020303" pitchFamily="18" charset="0"/>
        <a:ea typeface="MS PGothic" panose="020B0600070205080204" pitchFamily="34" charset="-128"/>
        <a:cs typeface="+mn-cs"/>
      </a:defRPr>
    </a:lvl6pPr>
    <a:lvl7pPr marL="2743200" algn="l" defTabSz="914400" rtl="0" eaLnBrk="1" latinLnBrk="0" hangingPunct="1">
      <a:defRPr sz="2000" kern="1200">
        <a:solidFill>
          <a:schemeClr val="tx1"/>
        </a:solidFill>
        <a:latin typeface="Georgia" panose="02040502050405020303" pitchFamily="18" charset="0"/>
        <a:ea typeface="MS PGothic" panose="020B0600070205080204" pitchFamily="34" charset="-128"/>
        <a:cs typeface="+mn-cs"/>
      </a:defRPr>
    </a:lvl7pPr>
    <a:lvl8pPr marL="3200400" algn="l" defTabSz="914400" rtl="0" eaLnBrk="1" latinLnBrk="0" hangingPunct="1">
      <a:defRPr sz="2000" kern="1200">
        <a:solidFill>
          <a:schemeClr val="tx1"/>
        </a:solidFill>
        <a:latin typeface="Georgia" panose="02040502050405020303" pitchFamily="18" charset="0"/>
        <a:ea typeface="MS PGothic" panose="020B0600070205080204" pitchFamily="34" charset="-128"/>
        <a:cs typeface="+mn-cs"/>
      </a:defRPr>
    </a:lvl8pPr>
    <a:lvl9pPr marL="3657600" algn="l" defTabSz="914400" rtl="0" eaLnBrk="1" latinLnBrk="0" hangingPunct="1">
      <a:defRPr sz="2000" kern="1200">
        <a:solidFill>
          <a:schemeClr val="tx1"/>
        </a:solidFill>
        <a:latin typeface="Georgia" panose="02040502050405020303"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FF"/>
    <a:srgbClr val="CC66FF"/>
    <a:srgbClr val="FF66FF"/>
    <a:srgbClr val="FF0000"/>
    <a:srgbClr val="006600"/>
    <a:srgbClr val="993366"/>
    <a:srgbClr val="FAB860"/>
    <a:srgbClr val="FAC256"/>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15" autoAdjust="0"/>
    <p:restoredTop sz="56131" autoAdjust="0"/>
  </p:normalViewPr>
  <p:slideViewPr>
    <p:cSldViewPr snapToGrid="0">
      <p:cViewPr varScale="1">
        <p:scale>
          <a:sx n="47" d="100"/>
          <a:sy n="47" d="100"/>
        </p:scale>
        <p:origin x="1068"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6" d="100"/>
          <a:sy n="56" d="100"/>
        </p:scale>
        <p:origin x="-1860" y="-84"/>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handoutMaster" Target="handoutMasters/handout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2307" tIns="46153" rIns="92307" bIns="46153" rtlCol="0"/>
          <a:lstStyle>
            <a:lvl1pPr algn="l" eaLnBrk="1" hangingPunct="1">
              <a:lnSpc>
                <a:spcPct val="150000"/>
              </a:lnSpc>
              <a:defRPr sz="1200">
                <a:latin typeface="Georgia" pitchFamily="18" charset="0"/>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wrap="square" lIns="92307" tIns="46153" rIns="92307" bIns="46153" numCol="1" anchor="t" anchorCtr="0" compatLnSpc="1">
            <a:prstTxWarp prst="textNoShape">
              <a:avLst/>
            </a:prstTxWarp>
          </a:bodyPr>
          <a:lstStyle>
            <a:lvl1pPr algn="r" eaLnBrk="1" hangingPunct="1">
              <a:lnSpc>
                <a:spcPct val="150000"/>
              </a:lnSpc>
              <a:defRPr sz="1200"/>
            </a:lvl1pPr>
          </a:lstStyle>
          <a:p>
            <a:pPr>
              <a:defRPr/>
            </a:pPr>
            <a:fld id="{F7671440-1505-4DAF-B5FA-BCE27E96F328}" type="datetimeFigureOut">
              <a:rPr lang="en-US" altLang="en-US"/>
              <a:pPr>
                <a:defRPr/>
              </a:pPr>
              <a:t>7/24/2020</a:t>
            </a:fld>
            <a:endParaRPr lang="en-US" alt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2307" tIns="46153" rIns="92307" bIns="46153" rtlCol="0" anchor="b"/>
          <a:lstStyle>
            <a:lvl1pPr algn="l" eaLnBrk="1" hangingPunct="1">
              <a:lnSpc>
                <a:spcPct val="150000"/>
              </a:lnSpc>
              <a:defRPr sz="1200">
                <a:latin typeface="Georgia" pitchFamily="18" charset="0"/>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wrap="square" lIns="92307" tIns="46153" rIns="92307" bIns="46153" numCol="1" anchor="b" anchorCtr="0" compatLnSpc="1">
            <a:prstTxWarp prst="textNoShape">
              <a:avLst/>
            </a:prstTxWarp>
          </a:bodyPr>
          <a:lstStyle>
            <a:lvl1pPr algn="r" eaLnBrk="1" hangingPunct="1">
              <a:lnSpc>
                <a:spcPct val="150000"/>
              </a:lnSpc>
              <a:defRPr sz="1200"/>
            </a:lvl1pPr>
          </a:lstStyle>
          <a:p>
            <a:pPr>
              <a:defRPr/>
            </a:pPr>
            <a:fld id="{41D0FFA0-5E3C-4EFF-A32D-7D997ADE614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2307" tIns="46153" rIns="92307" bIns="46153" numCol="1" anchor="t" anchorCtr="0" compatLnSpc="1">
            <a:prstTxWarp prst="textNoShape">
              <a:avLst/>
            </a:prstTxWarp>
          </a:bodyPr>
          <a:lstStyle>
            <a:lvl1pPr algn="l" eaLnBrk="1" hangingPunct="1">
              <a:lnSpc>
                <a:spcPct val="100000"/>
              </a:lnSpc>
              <a:defRPr sz="1200">
                <a:latin typeface="Arial" charset="0"/>
                <a:ea typeface="+mn-ea"/>
                <a:cs typeface="+mn-cs"/>
              </a:defRPr>
            </a:lvl1pPr>
          </a:lstStyle>
          <a:p>
            <a:pPr>
              <a:defRPr/>
            </a:pPr>
            <a:endParaRPr lang="en-US"/>
          </a:p>
        </p:txBody>
      </p:sp>
      <p:sp>
        <p:nvSpPr>
          <p:cNvPr id="3075"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2307" tIns="46153" rIns="92307" bIns="46153" numCol="1" anchor="t" anchorCtr="0" compatLnSpc="1">
            <a:prstTxWarp prst="textNoShape">
              <a:avLst/>
            </a:prstTxWarp>
          </a:bodyPr>
          <a:lstStyle>
            <a:lvl1pPr algn="r" eaLnBrk="1" hangingPunct="1">
              <a:lnSpc>
                <a:spcPct val="100000"/>
              </a:lnSpc>
              <a:defRPr sz="1200">
                <a:latin typeface="Arial" charset="0"/>
                <a:ea typeface="+mn-ea"/>
                <a:cs typeface="+mn-cs"/>
              </a:defRPr>
            </a:lvl1pPr>
          </a:lstStyle>
          <a:p>
            <a:pPr>
              <a:defRPr/>
            </a:pPr>
            <a:endParaRPr lang="en-US"/>
          </a:p>
        </p:txBody>
      </p:sp>
      <p:sp>
        <p:nvSpPr>
          <p:cNvPr id="20484"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85800" y="4414838"/>
            <a:ext cx="5486400" cy="4184650"/>
          </a:xfrm>
          <a:prstGeom prst="rect">
            <a:avLst/>
          </a:prstGeom>
          <a:noFill/>
          <a:ln w="9525">
            <a:noFill/>
            <a:miter lim="800000"/>
            <a:headEnd/>
            <a:tailEnd/>
          </a:ln>
          <a:effectLst/>
        </p:spPr>
        <p:txBody>
          <a:bodyPr vert="horz" wrap="square" lIns="92307" tIns="46153" rIns="92307" bIns="4615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2307" tIns="46153" rIns="92307" bIns="46153" numCol="1" anchor="b" anchorCtr="0" compatLnSpc="1">
            <a:prstTxWarp prst="textNoShape">
              <a:avLst/>
            </a:prstTxWarp>
          </a:bodyPr>
          <a:lstStyle>
            <a:lvl1pPr algn="l" eaLnBrk="1" hangingPunct="1">
              <a:lnSpc>
                <a:spcPct val="100000"/>
              </a:lnSpc>
              <a:defRPr sz="1200">
                <a:latin typeface="Arial" charset="0"/>
                <a:ea typeface="+mn-ea"/>
                <a:cs typeface="+mn-cs"/>
              </a:defRPr>
            </a:lvl1pPr>
          </a:lstStyle>
          <a:p>
            <a:pPr>
              <a:defRPr/>
            </a:pPr>
            <a:endParaRPr lang="en-US"/>
          </a:p>
        </p:txBody>
      </p:sp>
      <p:sp>
        <p:nvSpPr>
          <p:cNvPr id="3079"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2307" tIns="46153" rIns="92307" bIns="46153"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25C821DF-5F77-4A8C-B10F-D1ED1B3FE31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Arial" panose="020B0604020202020204" pitchFamily="34" charset="0"/>
                <a:ea typeface="MS PGothic" panose="020B0600070205080204" pitchFamily="34" charset="-128"/>
              </a:defRPr>
            </a:lvl1pPr>
            <a:lvl2pPr marL="747713" indent="-287338" defTabSz="911225">
              <a:spcBef>
                <a:spcPct val="30000"/>
              </a:spcBef>
              <a:defRPr sz="1200">
                <a:solidFill>
                  <a:schemeClr val="tx1"/>
                </a:solidFill>
                <a:latin typeface="Arial" panose="020B0604020202020204" pitchFamily="34" charset="0"/>
                <a:ea typeface="MS PGothic" panose="020B0600070205080204" pitchFamily="34" charset="-128"/>
              </a:defRPr>
            </a:lvl2pPr>
            <a:lvl3pPr marL="1150938" indent="-228600" defTabSz="911225">
              <a:spcBef>
                <a:spcPct val="30000"/>
              </a:spcBef>
              <a:defRPr sz="1200">
                <a:solidFill>
                  <a:schemeClr val="tx1"/>
                </a:solidFill>
                <a:latin typeface="Arial" panose="020B0604020202020204" pitchFamily="34" charset="0"/>
                <a:ea typeface="MS PGothic" panose="020B0600070205080204" pitchFamily="34" charset="-128"/>
              </a:defRPr>
            </a:lvl3pPr>
            <a:lvl4pPr marL="1612900" indent="-228600" defTabSz="911225">
              <a:spcBef>
                <a:spcPct val="30000"/>
              </a:spcBef>
              <a:defRPr sz="1200">
                <a:solidFill>
                  <a:schemeClr val="tx1"/>
                </a:solidFill>
                <a:latin typeface="Arial" panose="020B0604020202020204" pitchFamily="34" charset="0"/>
                <a:ea typeface="MS PGothic" panose="020B0600070205080204" pitchFamily="34" charset="-128"/>
              </a:defRPr>
            </a:lvl4pPr>
            <a:lvl5pPr marL="2074863" indent="-228600" defTabSz="911225">
              <a:spcBef>
                <a:spcPct val="30000"/>
              </a:spcBef>
              <a:defRPr sz="1200">
                <a:solidFill>
                  <a:schemeClr val="tx1"/>
                </a:solidFill>
                <a:latin typeface="Arial" panose="020B0604020202020204" pitchFamily="34" charset="0"/>
                <a:ea typeface="MS PGothic" panose="020B0600070205080204" pitchFamily="34" charset="-128"/>
              </a:defRPr>
            </a:lvl5pPr>
            <a:lvl6pPr marL="2532063" indent="-228600" defTabSz="91122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89263" indent="-228600" defTabSz="91122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46463" indent="-228600" defTabSz="91122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903663" indent="-228600" defTabSz="91122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B58FD422-50A4-49EC-97FB-972FFADE9025}" type="slidenum">
              <a:rPr lang="en-US" altLang="en-US" smtClean="0"/>
              <a:pPr>
                <a:spcBef>
                  <a:spcPct val="0"/>
                </a:spcBef>
              </a:pPr>
              <a:t>1</a:t>
            </a:fld>
            <a:endParaRPr lang="en-US" altLang="en-US"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50000"/>
              </a:lnSpc>
              <a:spcBef>
                <a:spcPct val="0"/>
              </a:spcBef>
            </a:pPr>
            <a:r>
              <a:rPr lang="en-US" altLang="en-US" smtClean="0">
                <a:latin typeface="Arial" panose="020B0604020202020204" pitchFamily="34" charset="0"/>
              </a:rPr>
              <a:t>Welcome to this presentation about applying for a Partnership grant in the North Central SARE program.  I’m Beth Nelson, and I am one of the coordinators for this program.  This presentation runs about 25 minutes, and goes over material that is in the Call for Proposals, so it would be useful to have that in front of you as you’re going through this presentation.
 I’m going to begin with a quick overview of SARE and North Central SARE, and I’ll emphasize some of the SARE philosophy that I hope will aid you in developing your proposals. Then I’ll go over the sections of the Partnership grant proposal, and wind up with about 15 minutes going through the online submission pages which is new this year, so I'll take a little more time to go through multiple screen shots..
We are the Sustainable Agriculture Research and Education program, commonly referred to by our acronym, SARE.  We are a part of the United States Department of Agriculture, funded through the National Institute of Food and Agriculture or NIFA program.
This program is intended to foster cooperation between agriculture professionals and small groups of farmers and ranchers to catalyze on-farm research, demonstration, and education activities related to sustainable agriculture. We anticipate that projects will be very similar to projects proposed through our Farmer-Rancher grants, but these projects will include an ag professional who is coordinating the collaboration, research and reporting.
</a:t>
            </a:r>
            <a:endParaRPr lang="en-US" altLang="en-US" dirty="0" smtClean="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If you haven’t yet, here is how to download the 2021 Call for Proposals. If you have any problems downloading the Call for proposals, please contact the NCR-SARE office and we can email you a copy, or send a print copy.  Please note that we are in the process of changing website platforms in late summer/early fall, so what you see might look different from the current screen shot.
The Call lists all the sections you’ll be required to address in the online grant proposal, and the word limits.  
</a:t>
            </a:r>
            <a:endParaRPr lang="en-US" altLang="en-US" dirty="0" smtClean="0">
              <a:latin typeface="Arial" panose="020B0604020202020204" pitchFamily="34" charset="0"/>
            </a:endParaRPr>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Arial" panose="020B0604020202020204" pitchFamily="34" charset="0"/>
                <a:ea typeface="MS PGothic" panose="020B0600070205080204" pitchFamily="34" charset="-128"/>
              </a:defRPr>
            </a:lvl1pPr>
            <a:lvl2pPr marL="747713" indent="-287338" defTabSz="911225">
              <a:spcBef>
                <a:spcPct val="30000"/>
              </a:spcBef>
              <a:defRPr sz="1200">
                <a:solidFill>
                  <a:schemeClr val="tx1"/>
                </a:solidFill>
                <a:latin typeface="Arial" panose="020B0604020202020204" pitchFamily="34" charset="0"/>
                <a:ea typeface="MS PGothic" panose="020B0600070205080204" pitchFamily="34" charset="-128"/>
              </a:defRPr>
            </a:lvl2pPr>
            <a:lvl3pPr marL="1150938" indent="-228600" defTabSz="911225">
              <a:spcBef>
                <a:spcPct val="30000"/>
              </a:spcBef>
              <a:defRPr sz="1200">
                <a:solidFill>
                  <a:schemeClr val="tx1"/>
                </a:solidFill>
                <a:latin typeface="Arial" panose="020B0604020202020204" pitchFamily="34" charset="0"/>
                <a:ea typeface="MS PGothic" panose="020B0600070205080204" pitchFamily="34" charset="-128"/>
              </a:defRPr>
            </a:lvl3pPr>
            <a:lvl4pPr marL="1612900" indent="-228600" defTabSz="911225">
              <a:spcBef>
                <a:spcPct val="30000"/>
              </a:spcBef>
              <a:defRPr sz="1200">
                <a:solidFill>
                  <a:schemeClr val="tx1"/>
                </a:solidFill>
                <a:latin typeface="Arial" panose="020B0604020202020204" pitchFamily="34" charset="0"/>
                <a:ea typeface="MS PGothic" panose="020B0600070205080204" pitchFamily="34" charset="-128"/>
              </a:defRPr>
            </a:lvl4pPr>
            <a:lvl5pPr marL="2074863" indent="-228600" defTabSz="911225">
              <a:spcBef>
                <a:spcPct val="30000"/>
              </a:spcBef>
              <a:defRPr sz="1200">
                <a:solidFill>
                  <a:schemeClr val="tx1"/>
                </a:solidFill>
                <a:latin typeface="Arial" panose="020B0604020202020204" pitchFamily="34" charset="0"/>
                <a:ea typeface="MS PGothic" panose="020B0600070205080204" pitchFamily="34" charset="-128"/>
              </a:defRPr>
            </a:lvl5pPr>
            <a:lvl6pPr marL="2532063" indent="-228600" defTabSz="91122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89263" indent="-228600" defTabSz="91122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46463" indent="-228600" defTabSz="91122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903663" indent="-228600" defTabSz="91122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71CDCEF9-12EA-461B-A594-3E9A91A4B5FB}" type="slidenum">
              <a:rPr lang="en-US" altLang="en-US" smtClean="0"/>
              <a:pPr>
                <a:spcBef>
                  <a:spcPct val="0"/>
                </a:spcBef>
              </a:pPr>
              <a:t>10</a:t>
            </a:fld>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Arial" panose="020B0604020202020204" pitchFamily="34" charset="0"/>
                <a:ea typeface="MS PGothic" panose="020B0600070205080204" pitchFamily="34" charset="-128"/>
              </a:defRPr>
            </a:lvl1pPr>
            <a:lvl2pPr marL="747713" indent="-287338" defTabSz="911225">
              <a:spcBef>
                <a:spcPct val="30000"/>
              </a:spcBef>
              <a:defRPr sz="1200">
                <a:solidFill>
                  <a:schemeClr val="tx1"/>
                </a:solidFill>
                <a:latin typeface="Arial" panose="020B0604020202020204" pitchFamily="34" charset="0"/>
                <a:ea typeface="MS PGothic" panose="020B0600070205080204" pitchFamily="34" charset="-128"/>
              </a:defRPr>
            </a:lvl2pPr>
            <a:lvl3pPr marL="1150938" indent="-228600" defTabSz="911225">
              <a:spcBef>
                <a:spcPct val="30000"/>
              </a:spcBef>
              <a:defRPr sz="1200">
                <a:solidFill>
                  <a:schemeClr val="tx1"/>
                </a:solidFill>
                <a:latin typeface="Arial" panose="020B0604020202020204" pitchFamily="34" charset="0"/>
                <a:ea typeface="MS PGothic" panose="020B0600070205080204" pitchFamily="34" charset="-128"/>
              </a:defRPr>
            </a:lvl3pPr>
            <a:lvl4pPr marL="1612900" indent="-228600" defTabSz="911225">
              <a:spcBef>
                <a:spcPct val="30000"/>
              </a:spcBef>
              <a:defRPr sz="1200">
                <a:solidFill>
                  <a:schemeClr val="tx1"/>
                </a:solidFill>
                <a:latin typeface="Arial" panose="020B0604020202020204" pitchFamily="34" charset="0"/>
                <a:ea typeface="MS PGothic" panose="020B0600070205080204" pitchFamily="34" charset="-128"/>
              </a:defRPr>
            </a:lvl4pPr>
            <a:lvl5pPr marL="2074863" indent="-228600" defTabSz="911225">
              <a:spcBef>
                <a:spcPct val="30000"/>
              </a:spcBef>
              <a:defRPr sz="1200">
                <a:solidFill>
                  <a:schemeClr val="tx1"/>
                </a:solidFill>
                <a:latin typeface="Arial" panose="020B0604020202020204" pitchFamily="34" charset="0"/>
                <a:ea typeface="MS PGothic" panose="020B0600070205080204" pitchFamily="34" charset="-128"/>
              </a:defRPr>
            </a:lvl5pPr>
            <a:lvl6pPr marL="2532063" indent="-228600" defTabSz="91122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89263" indent="-228600" defTabSz="91122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46463" indent="-228600" defTabSz="91122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903663" indent="-228600" defTabSz="91122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1A11E148-2487-4D5E-AECA-CCEB2F25CC06}" type="slidenum">
              <a:rPr lang="en-US" altLang="en-US" smtClean="0"/>
              <a:pPr>
                <a:spcBef>
                  <a:spcPct val="0"/>
                </a:spcBef>
              </a:pPr>
              <a:t>11</a:t>
            </a:fld>
            <a:endParaRPr lang="en-US" alt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Here are some of the main points to keep in mind:</a:t>
            </a:r>
          </a:p>
          <a:p>
            <a:pPr eaLnBrk="1" hangingPunct="1"/>
            <a:r>
              <a:rPr lang="en-US" altLang="en-US" smtClean="0">
                <a:latin typeface="Arial" panose="020B0604020202020204" pitchFamily="34" charset="0"/>
              </a:rPr>
              <a:t>For equipment, you can cover leasing or rental of equipment with these funds.</a:t>
            </a:r>
            <a:endParaRPr lang="en-US" altLang="en-US" dirty="0" smtClean="0">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Arial" panose="020B0604020202020204" pitchFamily="34" charset="0"/>
                <a:ea typeface="MS PGothic" panose="020B0600070205080204" pitchFamily="34" charset="-128"/>
              </a:defRPr>
            </a:lvl1pPr>
            <a:lvl2pPr marL="747713" indent="-287338" defTabSz="911225">
              <a:spcBef>
                <a:spcPct val="30000"/>
              </a:spcBef>
              <a:defRPr sz="1200">
                <a:solidFill>
                  <a:schemeClr val="tx1"/>
                </a:solidFill>
                <a:latin typeface="Arial" panose="020B0604020202020204" pitchFamily="34" charset="0"/>
                <a:ea typeface="MS PGothic" panose="020B0600070205080204" pitchFamily="34" charset="-128"/>
              </a:defRPr>
            </a:lvl2pPr>
            <a:lvl3pPr marL="1150938" indent="-228600" defTabSz="911225">
              <a:spcBef>
                <a:spcPct val="30000"/>
              </a:spcBef>
              <a:defRPr sz="1200">
                <a:solidFill>
                  <a:schemeClr val="tx1"/>
                </a:solidFill>
                <a:latin typeface="Arial" panose="020B0604020202020204" pitchFamily="34" charset="0"/>
                <a:ea typeface="MS PGothic" panose="020B0600070205080204" pitchFamily="34" charset="-128"/>
              </a:defRPr>
            </a:lvl3pPr>
            <a:lvl4pPr marL="1612900" indent="-228600" defTabSz="911225">
              <a:spcBef>
                <a:spcPct val="30000"/>
              </a:spcBef>
              <a:defRPr sz="1200">
                <a:solidFill>
                  <a:schemeClr val="tx1"/>
                </a:solidFill>
                <a:latin typeface="Arial" panose="020B0604020202020204" pitchFamily="34" charset="0"/>
                <a:ea typeface="MS PGothic" panose="020B0600070205080204" pitchFamily="34" charset="-128"/>
              </a:defRPr>
            </a:lvl4pPr>
            <a:lvl5pPr marL="2074863" indent="-228600" defTabSz="911225">
              <a:spcBef>
                <a:spcPct val="30000"/>
              </a:spcBef>
              <a:defRPr sz="1200">
                <a:solidFill>
                  <a:schemeClr val="tx1"/>
                </a:solidFill>
                <a:latin typeface="Arial" panose="020B0604020202020204" pitchFamily="34" charset="0"/>
                <a:ea typeface="MS PGothic" panose="020B0600070205080204" pitchFamily="34" charset="-128"/>
              </a:defRPr>
            </a:lvl5pPr>
            <a:lvl6pPr marL="2532063" indent="-228600" defTabSz="91122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89263" indent="-228600" defTabSz="91122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46463" indent="-228600" defTabSz="91122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903663" indent="-228600" defTabSz="91122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67931C82-580E-4B18-A0D8-AA43CB52A3CB}" type="slidenum">
              <a:rPr lang="en-US" altLang="en-US" smtClean="0"/>
              <a:pPr>
                <a:spcBef>
                  <a:spcPct val="0"/>
                </a:spcBef>
              </a:pPr>
              <a:t>12</a:t>
            </a:fld>
            <a:endParaRPr lang="en-US" alt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These are the specific sections of the proposal that you’ll be expected to complete in the online grant proposal application.  Because there are tight word limits for each of these sections, we strongly suggest you prepare your proposal in a word processing program, so that you make sure your writing is within the word limits, and then cut and paste into the online system sections.</a:t>
            </a:r>
          </a:p>
          <a:p>
            <a:pPr eaLnBrk="1" hangingPunct="1"/>
            <a:endParaRPr lang="en-US" altLang="en-US" dirty="0" smtClean="0">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You can get additional help for writing grants on the NCR-SARE website.  If you navigate to the Grants page, and click on our grants, you ‘ll find information about the grant programs.  An important resource for you is your state NCR SARE coordinator. If you click on the link indicated in this slide, you will pull up the contact information for your state coordinator.  They can discuss your idea with you, offer suggestions, and may be able to link you to collaborators.  They can be especially helpful in connecting you to farmers who might be interested in your work and willing to collaborate. </a:t>
            </a:r>
          </a:p>
          <a:p>
            <a:endParaRPr lang="en-US" altLang="en-US" smtClean="0">
              <a:latin typeface="Arial" panose="020B0604020202020204" pitchFamily="34" charset="0"/>
            </a:endParaRPr>
          </a:p>
          <a:p>
            <a:r>
              <a:rPr lang="en-US" altLang="en-US" smtClean="0">
                <a:latin typeface="Arial" panose="020B0604020202020204" pitchFamily="34" charset="0"/>
              </a:rPr>
              <a:t>You should also look at past grant projects to see how your work builds on those, and use that information in your preproposal</a:t>
            </a:r>
            <a:endParaRPr lang="en-US" altLang="en-US" dirty="0" smtClean="0">
              <a:latin typeface="Arial" panose="020B0604020202020204" pitchFamily="34" charset="0"/>
            </a:endParaRP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Arial" panose="020B0604020202020204" pitchFamily="34" charset="0"/>
                <a:ea typeface="MS PGothic" panose="020B0600070205080204" pitchFamily="34" charset="-128"/>
              </a:defRPr>
            </a:lvl1pPr>
            <a:lvl2pPr marL="747713" indent="-287338" defTabSz="911225">
              <a:spcBef>
                <a:spcPct val="30000"/>
              </a:spcBef>
              <a:defRPr sz="1200">
                <a:solidFill>
                  <a:schemeClr val="tx1"/>
                </a:solidFill>
                <a:latin typeface="Arial" panose="020B0604020202020204" pitchFamily="34" charset="0"/>
                <a:ea typeface="MS PGothic" panose="020B0600070205080204" pitchFamily="34" charset="-128"/>
              </a:defRPr>
            </a:lvl2pPr>
            <a:lvl3pPr marL="1150938" indent="-228600" defTabSz="911225">
              <a:spcBef>
                <a:spcPct val="30000"/>
              </a:spcBef>
              <a:defRPr sz="1200">
                <a:solidFill>
                  <a:schemeClr val="tx1"/>
                </a:solidFill>
                <a:latin typeface="Arial" panose="020B0604020202020204" pitchFamily="34" charset="0"/>
                <a:ea typeface="MS PGothic" panose="020B0600070205080204" pitchFamily="34" charset="-128"/>
              </a:defRPr>
            </a:lvl3pPr>
            <a:lvl4pPr marL="1612900" indent="-228600" defTabSz="911225">
              <a:spcBef>
                <a:spcPct val="30000"/>
              </a:spcBef>
              <a:defRPr sz="1200">
                <a:solidFill>
                  <a:schemeClr val="tx1"/>
                </a:solidFill>
                <a:latin typeface="Arial" panose="020B0604020202020204" pitchFamily="34" charset="0"/>
                <a:ea typeface="MS PGothic" panose="020B0600070205080204" pitchFamily="34" charset="-128"/>
              </a:defRPr>
            </a:lvl4pPr>
            <a:lvl5pPr marL="2074863" indent="-228600" defTabSz="911225">
              <a:spcBef>
                <a:spcPct val="30000"/>
              </a:spcBef>
              <a:defRPr sz="1200">
                <a:solidFill>
                  <a:schemeClr val="tx1"/>
                </a:solidFill>
                <a:latin typeface="Arial" panose="020B0604020202020204" pitchFamily="34" charset="0"/>
                <a:ea typeface="MS PGothic" panose="020B0600070205080204" pitchFamily="34" charset="-128"/>
              </a:defRPr>
            </a:lvl5pPr>
            <a:lvl6pPr marL="2532063" indent="-228600" defTabSz="91122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89263" indent="-228600" defTabSz="91122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46463" indent="-228600" defTabSz="91122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903663" indent="-228600" defTabSz="91122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60A3EBCA-A32C-4E40-B103-7F859EF71E2C}" type="slidenum">
              <a:rPr lang="en-US" altLang="en-US" smtClean="0"/>
              <a:pPr>
                <a:spcBef>
                  <a:spcPct val="0"/>
                </a:spcBef>
              </a:pPr>
              <a:t>13</a:t>
            </a:fld>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Here is how to search the database</a:t>
            </a:r>
            <a:endParaRPr lang="en-US" altLang="en-US" dirty="0" smtClean="0">
              <a:latin typeface="Arial" panose="020B0604020202020204" pitchFamily="34" charset="0"/>
            </a:endParaRP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33425" indent="-282575">
              <a:spcBef>
                <a:spcPct val="30000"/>
              </a:spcBef>
              <a:defRPr sz="1200">
                <a:solidFill>
                  <a:schemeClr val="tx1"/>
                </a:solidFill>
                <a:latin typeface="Arial" panose="020B0604020202020204" pitchFamily="34" charset="0"/>
                <a:ea typeface="MS PGothic" panose="020B0600070205080204" pitchFamily="34" charset="-128"/>
              </a:defRPr>
            </a:lvl2pPr>
            <a:lvl3pPr marL="1130300" indent="-225425">
              <a:spcBef>
                <a:spcPct val="30000"/>
              </a:spcBef>
              <a:defRPr sz="1200">
                <a:solidFill>
                  <a:schemeClr val="tx1"/>
                </a:solidFill>
                <a:latin typeface="Arial" panose="020B0604020202020204" pitchFamily="34" charset="0"/>
                <a:ea typeface="MS PGothic" panose="020B0600070205080204" pitchFamily="34" charset="-128"/>
              </a:defRPr>
            </a:lvl3pPr>
            <a:lvl4pPr marL="1582738" indent="-225425">
              <a:spcBef>
                <a:spcPct val="30000"/>
              </a:spcBef>
              <a:defRPr sz="1200">
                <a:solidFill>
                  <a:schemeClr val="tx1"/>
                </a:solidFill>
                <a:latin typeface="Arial" panose="020B0604020202020204" pitchFamily="34" charset="0"/>
                <a:ea typeface="MS PGothic" panose="020B0600070205080204" pitchFamily="34" charset="-128"/>
              </a:defRPr>
            </a:lvl4pPr>
            <a:lvl5pPr marL="2033588" indent="-225425">
              <a:spcBef>
                <a:spcPct val="30000"/>
              </a:spcBef>
              <a:defRPr sz="1200">
                <a:solidFill>
                  <a:schemeClr val="tx1"/>
                </a:solidFill>
                <a:latin typeface="Arial" panose="020B0604020202020204" pitchFamily="34" charset="0"/>
                <a:ea typeface="MS PGothic" panose="020B0600070205080204" pitchFamily="34" charset="-128"/>
              </a:defRPr>
            </a:lvl5pPr>
            <a:lvl6pPr marL="2490788" indent="-22542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47988" indent="-22542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05188" indent="-22542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62388" indent="-22542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9EFBDC89-6F8E-4C6E-9865-3552A0A8FC53}" type="slidenum">
              <a:rPr lang="en-US" altLang="en-US" smtClean="0"/>
              <a:pPr>
                <a:spcBef>
                  <a:spcPct val="0"/>
                </a:spcBef>
              </a:pPr>
              <a:t>14</a:t>
            </a:fld>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Type in key words under “Project Reports” and you can choose the region, state, or the grant type</a:t>
            </a:r>
            <a:endParaRPr lang="en-US" altLang="en-US" dirty="0" smtClean="0">
              <a:latin typeface="Arial" panose="020B0604020202020204" pitchFamily="34" charset="0"/>
            </a:endParaRP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7713" indent="-287338">
              <a:spcBef>
                <a:spcPct val="30000"/>
              </a:spcBef>
              <a:defRPr sz="1200">
                <a:solidFill>
                  <a:schemeClr val="tx1"/>
                </a:solidFill>
                <a:latin typeface="Arial" panose="020B0604020202020204" pitchFamily="34" charset="0"/>
                <a:ea typeface="MS PGothic" panose="020B0600070205080204" pitchFamily="34" charset="-128"/>
              </a:defRPr>
            </a:lvl2pPr>
            <a:lvl3pPr marL="1150938"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129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74863"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32063"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89263"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46463"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903663"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F3589371-3CF7-4CED-AB72-274824B1196B}" type="slidenum">
              <a:rPr lang="en-US" altLang="en-US" smtClean="0"/>
              <a:pPr>
                <a:spcBef>
                  <a:spcPct val="0"/>
                </a:spcBef>
              </a:pPr>
              <a:t>15</a:t>
            </a:fld>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Here is a partial list of the NCR Partnership projects that have dealt with cover crops.  You can click on the title and be taken to the Project overview, or click on the annual or final reports.</a:t>
            </a:r>
            <a:endParaRPr lang="en-US" altLang="en-US" smtClean="0">
              <a:latin typeface="Arial" panose="020B0604020202020204" pitchFamily="34" charset="0"/>
            </a:endParaRPr>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7713" indent="-287338">
              <a:spcBef>
                <a:spcPct val="30000"/>
              </a:spcBef>
              <a:defRPr sz="1200">
                <a:solidFill>
                  <a:schemeClr val="tx1"/>
                </a:solidFill>
                <a:latin typeface="Arial" panose="020B0604020202020204" pitchFamily="34" charset="0"/>
                <a:ea typeface="MS PGothic" panose="020B0600070205080204" pitchFamily="34" charset="-128"/>
              </a:defRPr>
            </a:lvl2pPr>
            <a:lvl3pPr marL="1150938"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129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74863"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32063"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89263"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46463"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903663"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E08A71BF-2590-4032-8367-305909BE63B7}" type="slidenum">
              <a:rPr lang="en-US" altLang="en-US" smtClean="0"/>
              <a:pPr>
                <a:spcBef>
                  <a:spcPct val="0"/>
                </a:spcBef>
              </a:pPr>
              <a:t>16</a:t>
            </a:fld>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We presented a webinar about the Partnership Grant program that went through the preceding slides and information, then addressed questions from participants.  We transcribed the questions and answers on the next five slides. Following those slides we’ll present information about applying through the new online system.</a:t>
            </a:r>
            <a:endParaRPr lang="en-US" altLang="en-US" dirty="0" smtClean="0">
              <a:latin typeface="Arial" panose="020B0604020202020204" pitchFamily="34" charset="0"/>
            </a:endParaRP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0F8027D2-690A-42A7-9FC3-0E4C37B76CAB}" type="slidenum">
              <a:rPr lang="en-US" altLang="en-US" smtClean="0"/>
              <a:pPr>
                <a:spcBef>
                  <a:spcPct val="0"/>
                </a:spcBef>
              </a:pPr>
              <a:t>17</a:t>
            </a:fld>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Georgia" panose="02040502050405020303" pitchFamily="18" charset="0"/>
                <a:ea typeface="MS PGothic" panose="020B0600070205080204" pitchFamily="34" charset="-128"/>
              </a:defRPr>
            </a:lvl1pPr>
            <a:lvl2pPr marL="742950" indent="-285750">
              <a:defRPr sz="2000">
                <a:solidFill>
                  <a:schemeClr val="tx1"/>
                </a:solidFill>
                <a:latin typeface="Georgia" panose="02040502050405020303" pitchFamily="18" charset="0"/>
                <a:ea typeface="MS PGothic" panose="020B0600070205080204" pitchFamily="34" charset="-128"/>
              </a:defRPr>
            </a:lvl2pPr>
            <a:lvl3pPr marL="1143000" indent="-228600">
              <a:defRPr sz="2000">
                <a:solidFill>
                  <a:schemeClr val="tx1"/>
                </a:solidFill>
                <a:latin typeface="Georgia" panose="02040502050405020303" pitchFamily="18" charset="0"/>
                <a:ea typeface="MS PGothic" panose="020B0600070205080204" pitchFamily="34" charset="-128"/>
              </a:defRPr>
            </a:lvl3pPr>
            <a:lvl4pPr marL="1600200" indent="-228600">
              <a:defRPr sz="2000">
                <a:solidFill>
                  <a:schemeClr val="tx1"/>
                </a:solidFill>
                <a:latin typeface="Georgia" panose="02040502050405020303" pitchFamily="18" charset="0"/>
                <a:ea typeface="MS PGothic" panose="020B0600070205080204" pitchFamily="34" charset="-128"/>
              </a:defRPr>
            </a:lvl4pPr>
            <a:lvl5pPr marL="2057400" indent="-228600">
              <a:defRPr sz="2000">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9pPr>
          </a:lstStyle>
          <a:p>
            <a:fld id="{E4782D89-CA34-4AE0-A545-C4F36235EE74}" type="slidenum">
              <a:rPr lang="en-US" altLang="en-US" sz="1200" smtClean="0">
                <a:latin typeface="Arial" panose="020B0604020202020204" pitchFamily="34" charset="0"/>
              </a:rPr>
              <a:pPr/>
              <a:t>18</a:t>
            </a:fld>
            <a:endParaRPr lang="en-US" altLang="en-US" sz="1200" smtClean="0">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Georgia" panose="02040502050405020303" pitchFamily="18" charset="0"/>
                <a:ea typeface="MS PGothic" panose="020B0600070205080204" pitchFamily="34" charset="-128"/>
              </a:defRPr>
            </a:lvl1pPr>
            <a:lvl2pPr marL="742950" indent="-285750">
              <a:defRPr sz="2000">
                <a:solidFill>
                  <a:schemeClr val="tx1"/>
                </a:solidFill>
                <a:latin typeface="Georgia" panose="02040502050405020303" pitchFamily="18" charset="0"/>
                <a:ea typeface="MS PGothic" panose="020B0600070205080204" pitchFamily="34" charset="-128"/>
              </a:defRPr>
            </a:lvl2pPr>
            <a:lvl3pPr marL="1143000" indent="-228600">
              <a:defRPr sz="2000">
                <a:solidFill>
                  <a:schemeClr val="tx1"/>
                </a:solidFill>
                <a:latin typeface="Georgia" panose="02040502050405020303" pitchFamily="18" charset="0"/>
                <a:ea typeface="MS PGothic" panose="020B0600070205080204" pitchFamily="34" charset="-128"/>
              </a:defRPr>
            </a:lvl3pPr>
            <a:lvl4pPr marL="1600200" indent="-228600">
              <a:defRPr sz="2000">
                <a:solidFill>
                  <a:schemeClr val="tx1"/>
                </a:solidFill>
                <a:latin typeface="Georgia" panose="02040502050405020303" pitchFamily="18" charset="0"/>
                <a:ea typeface="MS PGothic" panose="020B0600070205080204" pitchFamily="34" charset="-128"/>
              </a:defRPr>
            </a:lvl4pPr>
            <a:lvl5pPr marL="2057400" indent="-228600">
              <a:defRPr sz="2000">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9pPr>
          </a:lstStyle>
          <a:p>
            <a:fld id="{CAD11992-FF4A-4561-97DD-04E928F969F6}" type="slidenum">
              <a:rPr lang="en-US" altLang="en-US" sz="1200" smtClean="0">
                <a:latin typeface="Arial" panose="020B0604020202020204" pitchFamily="34" charset="0"/>
              </a:rPr>
              <a:pPr/>
              <a:t>19</a:t>
            </a:fld>
            <a:endParaRPr lang="en-US" altLang="en-US" sz="1200" smtClean="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7713" indent="-287338">
              <a:spcBef>
                <a:spcPct val="30000"/>
              </a:spcBef>
              <a:defRPr sz="1200">
                <a:solidFill>
                  <a:schemeClr val="tx1"/>
                </a:solidFill>
                <a:latin typeface="Arial" panose="020B0604020202020204" pitchFamily="34" charset="0"/>
                <a:ea typeface="MS PGothic" panose="020B0600070205080204" pitchFamily="34" charset="-128"/>
              </a:defRPr>
            </a:lvl2pPr>
            <a:lvl3pPr marL="1150938"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129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74863"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32063"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89263"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46463"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903663"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958DC0D3-04A0-4EA9-A1BE-612A3F7BF6B7}" type="slidenum">
              <a:rPr lang="en-US" altLang="en-US" smtClean="0"/>
              <a:pPr>
                <a:spcBef>
                  <a:spcPct val="0"/>
                </a:spcBef>
              </a:pPr>
              <a:t>2</a:t>
            </a:fld>
            <a:endParaRPr lang="en-US" alt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We provide grants and outreach to advance sustainable innovations to the whole of American agriculture.
</a:t>
            </a:r>
            <a:endParaRPr lang="en-US" altLang="en-US" smtClean="0">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Georgia" panose="02040502050405020303" pitchFamily="18" charset="0"/>
                <a:ea typeface="MS PGothic" panose="020B0600070205080204" pitchFamily="34" charset="-128"/>
              </a:defRPr>
            </a:lvl1pPr>
            <a:lvl2pPr marL="742950" indent="-285750">
              <a:defRPr sz="2000">
                <a:solidFill>
                  <a:schemeClr val="tx1"/>
                </a:solidFill>
                <a:latin typeface="Georgia" panose="02040502050405020303" pitchFamily="18" charset="0"/>
                <a:ea typeface="MS PGothic" panose="020B0600070205080204" pitchFamily="34" charset="-128"/>
              </a:defRPr>
            </a:lvl2pPr>
            <a:lvl3pPr marL="1143000" indent="-228600">
              <a:defRPr sz="2000">
                <a:solidFill>
                  <a:schemeClr val="tx1"/>
                </a:solidFill>
                <a:latin typeface="Georgia" panose="02040502050405020303" pitchFamily="18" charset="0"/>
                <a:ea typeface="MS PGothic" panose="020B0600070205080204" pitchFamily="34" charset="-128"/>
              </a:defRPr>
            </a:lvl3pPr>
            <a:lvl4pPr marL="1600200" indent="-228600">
              <a:defRPr sz="2000">
                <a:solidFill>
                  <a:schemeClr val="tx1"/>
                </a:solidFill>
                <a:latin typeface="Georgia" panose="02040502050405020303" pitchFamily="18" charset="0"/>
                <a:ea typeface="MS PGothic" panose="020B0600070205080204" pitchFamily="34" charset="-128"/>
              </a:defRPr>
            </a:lvl4pPr>
            <a:lvl5pPr marL="2057400" indent="-228600">
              <a:defRPr sz="2000">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9pPr>
          </a:lstStyle>
          <a:p>
            <a:fld id="{F0637269-DB88-4A4F-A0B5-CBF418F9F8EE}" type="slidenum">
              <a:rPr lang="en-US" altLang="en-US" sz="1200" smtClean="0">
                <a:latin typeface="Arial" panose="020B0604020202020204" pitchFamily="34" charset="0"/>
              </a:rPr>
              <a:pPr/>
              <a:t>20</a:t>
            </a:fld>
            <a:endParaRPr lang="en-US" altLang="en-US" sz="1200" smtClean="0">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Georgia" panose="02040502050405020303" pitchFamily="18" charset="0"/>
                <a:ea typeface="MS PGothic" panose="020B0600070205080204" pitchFamily="34" charset="-128"/>
              </a:defRPr>
            </a:lvl1pPr>
            <a:lvl2pPr marL="742950" indent="-285750">
              <a:defRPr sz="2000">
                <a:solidFill>
                  <a:schemeClr val="tx1"/>
                </a:solidFill>
                <a:latin typeface="Georgia" panose="02040502050405020303" pitchFamily="18" charset="0"/>
                <a:ea typeface="MS PGothic" panose="020B0600070205080204" pitchFamily="34" charset="-128"/>
              </a:defRPr>
            </a:lvl2pPr>
            <a:lvl3pPr marL="1143000" indent="-228600">
              <a:defRPr sz="2000">
                <a:solidFill>
                  <a:schemeClr val="tx1"/>
                </a:solidFill>
                <a:latin typeface="Georgia" panose="02040502050405020303" pitchFamily="18" charset="0"/>
                <a:ea typeface="MS PGothic" panose="020B0600070205080204" pitchFamily="34" charset="-128"/>
              </a:defRPr>
            </a:lvl3pPr>
            <a:lvl4pPr marL="1600200" indent="-228600">
              <a:defRPr sz="2000">
                <a:solidFill>
                  <a:schemeClr val="tx1"/>
                </a:solidFill>
                <a:latin typeface="Georgia" panose="02040502050405020303" pitchFamily="18" charset="0"/>
                <a:ea typeface="MS PGothic" panose="020B0600070205080204" pitchFamily="34" charset="-128"/>
              </a:defRPr>
            </a:lvl4pPr>
            <a:lvl5pPr marL="2057400" indent="-228600">
              <a:defRPr sz="2000">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9pPr>
          </a:lstStyle>
          <a:p>
            <a:fld id="{79287A01-9B23-422D-9403-05AEA8422926}" type="slidenum">
              <a:rPr lang="en-US" altLang="en-US" sz="1200" smtClean="0">
                <a:latin typeface="Arial" panose="020B0604020202020204" pitchFamily="34" charset="0"/>
              </a:rPr>
              <a:pPr/>
              <a:t>21</a:t>
            </a:fld>
            <a:endParaRPr lang="en-US" altLang="en-US" sz="1200" smtClean="0">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mtClean="0">
                <a:latin typeface="Arial" panose="020B0604020202020204" pitchFamily="34" charset="0"/>
              </a:rPr>
              <a:t>So those are the basics for preparing your proposal, and now I’m going to switch gears and walk you through the new online application system. </a:t>
            </a:r>
          </a:p>
          <a:p>
            <a:r>
              <a:rPr lang="en-US" altLang="en-US" smtClean="0">
                <a:latin typeface="Arial" panose="020B0604020202020204" pitchFamily="34" charset="0"/>
              </a:rPr>
              <a:t>If you’ve never had a SARE grant before, you’ll first need to create an account and complete your user profile.  Go to projects.sare.org and click on “create an account”</a:t>
            </a:r>
          </a:p>
          <a:p>
            <a:r>
              <a:rPr lang="en-US" altLang="en-US" smtClean="0">
                <a:latin typeface="Arial" panose="020B0604020202020204" pitchFamily="34" charset="0"/>
              </a:rPr>
              <a:t>If you’ve had a SARE grant previously and filed reports in this system, your profile will already be in the system and you can log in with the information you used for reporting.</a:t>
            </a:r>
          </a:p>
          <a:p>
            <a:endParaRPr lang="en-US" altLang="en-US" smtClean="0">
              <a:latin typeface="Arial" panose="020B0604020202020204" pitchFamily="34" charset="0"/>
            </a:endParaRPr>
          </a:p>
          <a:p>
            <a:endParaRPr lang="en-US" altLang="en-US" smtClean="0">
              <a:latin typeface="Arial" panose="020B0604020202020204" pitchFamily="34" charset="0"/>
            </a:endParaRPr>
          </a:p>
          <a:p>
            <a:r>
              <a:rPr lang="en-US" altLang="en-US" smtClean="0">
                <a:latin typeface="Arial" panose="020B0604020202020204" pitchFamily="34" charset="0"/>
              </a:rPr>
              <a:t> </a:t>
            </a:r>
            <a:endParaRPr lang="en-US" dirty="0"/>
          </a:p>
        </p:txBody>
      </p:sp>
      <p:sp>
        <p:nvSpPr>
          <p:cNvPr id="4" name="Slide Number Placeholder 3"/>
          <p:cNvSpPr>
            <a:spLocks noGrp="1"/>
          </p:cNvSpPr>
          <p:nvPr>
            <p:ph type="sldNum" sz="quarter" idx="10"/>
          </p:nvPr>
        </p:nvSpPr>
        <p:spPr/>
        <p:txBody>
          <a:bodyPr/>
          <a:lstStyle/>
          <a:p>
            <a:pPr marL="0" marR="0" lvl="0" indent="0" algn="r" defTabSz="957309" rtl="0" eaLnBrk="1" fontAlgn="base" latinLnBrk="0" hangingPunct="1">
              <a:lnSpc>
                <a:spcPct val="100000"/>
              </a:lnSpc>
              <a:spcBef>
                <a:spcPct val="0"/>
              </a:spcBef>
              <a:spcAft>
                <a:spcPct val="0"/>
              </a:spcAft>
              <a:buClrTx/>
              <a:buSzTx/>
              <a:buFontTx/>
              <a:buNone/>
              <a:tabLst/>
              <a:defRPr/>
            </a:pPr>
            <a:fld id="{66590B0A-B772-4B7C-8E8D-16CF4316E5FE}" type="slidenum">
              <a:rPr kumimoji="0" lang="en-US"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57309" rtl="0" eaLnBrk="1" fontAlgn="base" latinLnBrk="0" hangingPunct="1">
                <a:lnSpc>
                  <a:spcPct val="100000"/>
                </a:lnSpc>
                <a:spcBef>
                  <a:spcPct val="0"/>
                </a:spcBef>
                <a:spcAft>
                  <a:spcPct val="0"/>
                </a:spcAft>
                <a:buClrTx/>
                <a:buSzTx/>
                <a:buFontTx/>
                <a:buNone/>
                <a:tabLst/>
                <a:defRPr/>
              </a:pPr>
              <a:t>22</a:t>
            </a:fld>
            <a:endParaRPr kumimoji="0" lang="en-US" sz="13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3016139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153">
              <a:defRPr/>
            </a:pPr>
            <a:r>
              <a:rPr lang="en-US" smtClean="0">
                <a:latin typeface="Arial" panose="020B0604020202020204" pitchFamily="34" charset="0"/>
              </a:rPr>
              <a:t>Complete the requested information. Click on Register in the lower left hand side of the webpage
</a:t>
            </a:r>
            <a:endParaRPr lang="en-US" dirty="0"/>
          </a:p>
        </p:txBody>
      </p:sp>
      <p:sp>
        <p:nvSpPr>
          <p:cNvPr id="4" name="Slide Number Placeholder 3"/>
          <p:cNvSpPr>
            <a:spLocks noGrp="1"/>
          </p:cNvSpPr>
          <p:nvPr>
            <p:ph type="sldNum" sz="quarter" idx="10"/>
          </p:nvPr>
        </p:nvSpPr>
        <p:spPr/>
        <p:txBody>
          <a:bodyPr/>
          <a:lstStyle/>
          <a:p>
            <a:pPr marL="0" marR="0" lvl="0" indent="0" algn="r" defTabSz="957309" rtl="0" eaLnBrk="1" fontAlgn="base" latinLnBrk="0" hangingPunct="1">
              <a:lnSpc>
                <a:spcPct val="100000"/>
              </a:lnSpc>
              <a:spcBef>
                <a:spcPct val="0"/>
              </a:spcBef>
              <a:spcAft>
                <a:spcPct val="0"/>
              </a:spcAft>
              <a:buClrTx/>
              <a:buSzTx/>
              <a:buFontTx/>
              <a:buNone/>
              <a:tabLst/>
              <a:defRPr/>
            </a:pPr>
            <a:fld id="{66590B0A-B772-4B7C-8E8D-16CF4316E5FE}" type="slidenum">
              <a:rPr kumimoji="0" lang="en-US"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57309" rtl="0" eaLnBrk="1" fontAlgn="base" latinLnBrk="0" hangingPunct="1">
                <a:lnSpc>
                  <a:spcPct val="100000"/>
                </a:lnSpc>
                <a:spcBef>
                  <a:spcPct val="0"/>
                </a:spcBef>
                <a:spcAft>
                  <a:spcPct val="0"/>
                </a:spcAft>
                <a:buClrTx/>
                <a:buSzTx/>
                <a:buFontTx/>
                <a:buNone/>
                <a:tabLst/>
                <a:defRPr/>
              </a:pPr>
              <a:t>23</a:t>
            </a:fld>
            <a:endParaRPr kumimoji="0" lang="en-US" sz="13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2710900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latin typeface="Arial" panose="020B0604020202020204" pitchFamily="34" charset="0"/>
              </a:rPr>
              <a:t>Once you log in, you’ll see this screen. Under projects, you’ll see a list of all projects you’ve been associated with.  Under Proposal Applicant Links, you’ll see a link to manage applications. This is for you to edit proposals you’ve started but not submitted.</a:t>
            </a:r>
          </a:p>
          <a:p>
            <a:r>
              <a:rPr lang="en-US" smtClean="0">
                <a:latin typeface="Arial" panose="020B0604020202020204" pitchFamily="34" charset="0"/>
              </a:rPr>
              <a:t>Click on “Start a new grant proposal.”</a:t>
            </a:r>
            <a:endParaRPr lang="en-US" dirty="0" smtClean="0">
              <a:latin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57309" rtl="0" eaLnBrk="1" fontAlgn="base" latinLnBrk="0" hangingPunct="1">
              <a:lnSpc>
                <a:spcPct val="100000"/>
              </a:lnSpc>
              <a:spcBef>
                <a:spcPct val="0"/>
              </a:spcBef>
              <a:spcAft>
                <a:spcPct val="0"/>
              </a:spcAft>
              <a:buClrTx/>
              <a:buSzTx/>
              <a:buFontTx/>
              <a:buNone/>
              <a:tabLst/>
              <a:defRPr/>
            </a:pPr>
            <a:fld id="{66590B0A-B772-4B7C-8E8D-16CF4316E5FE}" type="slidenum">
              <a:rPr kumimoji="0" lang="en-US"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57309" rtl="0" eaLnBrk="1" fontAlgn="base" latinLnBrk="0" hangingPunct="1">
                <a:lnSpc>
                  <a:spcPct val="100000"/>
                </a:lnSpc>
                <a:spcBef>
                  <a:spcPct val="0"/>
                </a:spcBef>
                <a:spcAft>
                  <a:spcPct val="0"/>
                </a:spcAft>
                <a:buClrTx/>
                <a:buSzTx/>
                <a:buFontTx/>
                <a:buNone/>
                <a:tabLst/>
                <a:defRPr/>
              </a:pPr>
              <a:t>24</a:t>
            </a:fld>
            <a:endParaRPr kumimoji="0" lang="en-US" sz="13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8360043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latin typeface="Arial" panose="020B0604020202020204" pitchFamily="34" charset="0"/>
              </a:rPr>
              <a:t>You will see a list of all open grant applications, for all regions.</a:t>
            </a:r>
          </a:p>
          <a:p>
            <a:endParaRPr lang="en-US" smtClean="0">
              <a:latin typeface="Arial" panose="020B0604020202020204" pitchFamily="34" charset="0"/>
            </a:endParaRPr>
          </a:p>
          <a:p>
            <a:r>
              <a:rPr lang="en-US" smtClean="0">
                <a:latin typeface="Arial" panose="020B0604020202020204" pitchFamily="34" charset="0"/>
              </a:rPr>
              <a:t>Make sure you choose the correct grant program and the North Central Region.  You will be completing the 2020 North Central Partnership application</a:t>
            </a:r>
            <a:endParaRPr lang="en-US" baseline="0" dirty="0" smtClean="0">
              <a:latin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57309" rtl="0" eaLnBrk="1" fontAlgn="base" latinLnBrk="0" hangingPunct="1">
              <a:lnSpc>
                <a:spcPct val="100000"/>
              </a:lnSpc>
              <a:spcBef>
                <a:spcPct val="0"/>
              </a:spcBef>
              <a:spcAft>
                <a:spcPct val="0"/>
              </a:spcAft>
              <a:buClrTx/>
              <a:buSzTx/>
              <a:buFontTx/>
              <a:buNone/>
              <a:tabLst/>
              <a:defRPr/>
            </a:pPr>
            <a:fld id="{66590B0A-B772-4B7C-8E8D-16CF4316E5FE}" type="slidenum">
              <a:rPr kumimoji="0" lang="en-US"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57309" rtl="0" eaLnBrk="1" fontAlgn="base" latinLnBrk="0" hangingPunct="1">
                <a:lnSpc>
                  <a:spcPct val="100000"/>
                </a:lnSpc>
                <a:spcBef>
                  <a:spcPct val="0"/>
                </a:spcBef>
                <a:spcAft>
                  <a:spcPct val="0"/>
                </a:spcAft>
                <a:buClrTx/>
                <a:buSzTx/>
                <a:buFontTx/>
                <a:buNone/>
                <a:tabLst/>
                <a:defRPr/>
              </a:pPr>
              <a:t>25</a:t>
            </a:fld>
            <a:endParaRPr kumimoji="0" lang="en-US" sz="13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0706893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153">
              <a:defRPr/>
            </a:pPr>
            <a:r>
              <a:rPr lang="en-US" smtClean="0"/>
              <a:t>Enter the title and brief project description (less than 160 characters). Then click on "cover"
</a:t>
            </a:r>
            <a:endParaRPr lang="en-US" dirty="0" smtClean="0"/>
          </a:p>
        </p:txBody>
      </p:sp>
      <p:sp>
        <p:nvSpPr>
          <p:cNvPr id="4" name="Slide Number Placeholder 3"/>
          <p:cNvSpPr>
            <a:spLocks noGrp="1"/>
          </p:cNvSpPr>
          <p:nvPr>
            <p:ph type="sldNum" sz="quarter" idx="10"/>
          </p:nvPr>
        </p:nvSpPr>
        <p:spPr/>
        <p:txBody>
          <a:bodyPr/>
          <a:lstStyle/>
          <a:p>
            <a:pPr marL="0" marR="0" lvl="0" indent="0" algn="r" defTabSz="957309" rtl="0" eaLnBrk="1" fontAlgn="base" latinLnBrk="0" hangingPunct="1">
              <a:lnSpc>
                <a:spcPct val="100000"/>
              </a:lnSpc>
              <a:spcBef>
                <a:spcPct val="0"/>
              </a:spcBef>
              <a:spcAft>
                <a:spcPct val="0"/>
              </a:spcAft>
              <a:buClrTx/>
              <a:buSzTx/>
              <a:buFontTx/>
              <a:buNone/>
              <a:tabLst/>
              <a:defRPr/>
            </a:pPr>
            <a:fld id="{66590B0A-B772-4B7C-8E8D-16CF4316E5FE}" type="slidenum">
              <a:rPr kumimoji="0" lang="en-US"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57309" rtl="0" eaLnBrk="1" fontAlgn="base" latinLnBrk="0" hangingPunct="1">
                <a:lnSpc>
                  <a:spcPct val="100000"/>
                </a:lnSpc>
                <a:spcBef>
                  <a:spcPct val="0"/>
                </a:spcBef>
                <a:spcAft>
                  <a:spcPct val="0"/>
                </a:spcAft>
                <a:buClrTx/>
                <a:buSzTx/>
                <a:buFontTx/>
                <a:buNone/>
                <a:tabLst/>
                <a:defRPr/>
              </a:pPr>
              <a:t>26</a:t>
            </a:fld>
            <a:endParaRPr kumimoji="0" lang="en-US" sz="13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5196995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153">
              <a:defRPr/>
            </a:pPr>
            <a:r>
              <a:rPr lang="en-US" smtClean="0"/>
              <a:t>Answer each question by clicking on “edit answer” and saving your answer. 
Questions marked with a red asterisk must be completed.
Once you’ve completed the cover page information, or at any time, you can click on “Proposal Overview” to go back to the main page.
</a:t>
            </a:r>
            <a:endParaRPr lang="en-US" dirty="0" smtClean="0"/>
          </a:p>
        </p:txBody>
      </p:sp>
      <p:sp>
        <p:nvSpPr>
          <p:cNvPr id="4" name="Slide Number Placeholder 3"/>
          <p:cNvSpPr>
            <a:spLocks noGrp="1"/>
          </p:cNvSpPr>
          <p:nvPr>
            <p:ph type="sldNum" sz="quarter" idx="10"/>
          </p:nvPr>
        </p:nvSpPr>
        <p:spPr/>
        <p:txBody>
          <a:bodyPr/>
          <a:lstStyle/>
          <a:p>
            <a:pPr marL="0" marR="0" lvl="0" indent="0" algn="r" defTabSz="957309" rtl="0" eaLnBrk="1" fontAlgn="base" latinLnBrk="0" hangingPunct="1">
              <a:lnSpc>
                <a:spcPct val="100000"/>
              </a:lnSpc>
              <a:spcBef>
                <a:spcPct val="0"/>
              </a:spcBef>
              <a:spcAft>
                <a:spcPct val="0"/>
              </a:spcAft>
              <a:buClrTx/>
              <a:buSzTx/>
              <a:buFontTx/>
              <a:buNone/>
              <a:tabLst/>
              <a:defRPr/>
            </a:pPr>
            <a:fld id="{66590B0A-B772-4B7C-8E8D-16CF4316E5FE}" type="slidenum">
              <a:rPr kumimoji="0" lang="en-US"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57309" rtl="0" eaLnBrk="1" fontAlgn="base" latinLnBrk="0" hangingPunct="1">
                <a:lnSpc>
                  <a:spcPct val="100000"/>
                </a:lnSpc>
                <a:spcBef>
                  <a:spcPct val="0"/>
                </a:spcBef>
                <a:spcAft>
                  <a:spcPct val="0"/>
                </a:spcAft>
                <a:buClrTx/>
                <a:buSzTx/>
                <a:buFontTx/>
                <a:buNone/>
                <a:tabLst/>
                <a:defRPr/>
              </a:pPr>
              <a:t>27</a:t>
            </a:fld>
            <a:endParaRPr kumimoji="0" lang="en-US" sz="13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5127635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153" rtl="0" eaLnBrk="0" fontAlgn="base" latinLnBrk="0" hangingPunct="0">
              <a:lnSpc>
                <a:spcPct val="100000"/>
              </a:lnSpc>
              <a:spcBef>
                <a:spcPct val="30000"/>
              </a:spcBef>
              <a:spcAft>
                <a:spcPct val="0"/>
              </a:spcAft>
              <a:buClrTx/>
              <a:buSzTx/>
              <a:buFontTx/>
              <a:buNone/>
              <a:tabLst/>
              <a:defRPr/>
            </a:pPr>
            <a:endParaRPr lang="en-US" baseline="0" smtClean="0"/>
          </a:p>
          <a:p>
            <a:pPr marL="0" marR="0" lvl="0" indent="0" algn="l" defTabSz="914153" rtl="0" eaLnBrk="0" fontAlgn="base" latinLnBrk="0" hangingPunct="0">
              <a:lnSpc>
                <a:spcPct val="100000"/>
              </a:lnSpc>
              <a:spcBef>
                <a:spcPct val="30000"/>
              </a:spcBef>
              <a:spcAft>
                <a:spcPct val="0"/>
              </a:spcAft>
              <a:buClrTx/>
              <a:buSzTx/>
              <a:buFontTx/>
              <a:buNone/>
              <a:tabLst/>
              <a:defRPr/>
            </a:pPr>
            <a:r>
              <a:rPr lang="en-US" baseline="0" smtClean="0"/>
              <a:t> Click on Institution information and complete the requested information.  Your authorized institution representative will be the person responsible for administering grants for your organization.  You will be downloading a form that you complete this information as well, and getting a signature from the person named.</a:t>
            </a:r>
          </a:p>
          <a:p>
            <a:pPr marL="0" marR="0" lvl="0" indent="0" algn="l" defTabSz="914153" rtl="0" eaLnBrk="0" fontAlgn="base" latinLnBrk="0" hangingPunct="0">
              <a:lnSpc>
                <a:spcPct val="100000"/>
              </a:lnSpc>
              <a:spcBef>
                <a:spcPct val="30000"/>
              </a:spcBef>
              <a:spcAft>
                <a:spcPct val="0"/>
              </a:spcAft>
              <a:buClrTx/>
              <a:buSzTx/>
              <a:buFontTx/>
              <a:buNone/>
              <a:tabLst/>
              <a:defRPr/>
            </a:pPr>
            <a:endParaRPr lang="en-US" baseline="0" smtClean="0"/>
          </a:p>
          <a:p>
            <a:pPr marL="0" marR="0" lvl="0" indent="0" algn="l" defTabSz="914153" rtl="0" eaLnBrk="0" fontAlgn="base" latinLnBrk="0" hangingPunct="0">
              <a:lnSpc>
                <a:spcPct val="100000"/>
              </a:lnSpc>
              <a:spcBef>
                <a:spcPct val="30000"/>
              </a:spcBef>
              <a:spcAft>
                <a:spcPct val="0"/>
              </a:spcAft>
              <a:buClrTx/>
              <a:buSzTx/>
              <a:buFontTx/>
              <a:buNone/>
              <a:tabLst/>
              <a:defRPr/>
            </a:pPr>
            <a:r>
              <a:rPr lang="en-US" baseline="0" smtClean="0"/>
              <a:t>Click on “Proposal Overview” to return to main page.</a:t>
            </a:r>
            <a:endParaRPr lang="en-US" dirty="0" smtClean="0"/>
          </a:p>
        </p:txBody>
      </p:sp>
      <p:sp>
        <p:nvSpPr>
          <p:cNvPr id="4" name="Slide Number Placeholder 3"/>
          <p:cNvSpPr>
            <a:spLocks noGrp="1"/>
          </p:cNvSpPr>
          <p:nvPr>
            <p:ph type="sldNum" sz="quarter" idx="10"/>
          </p:nvPr>
        </p:nvSpPr>
        <p:spPr/>
        <p:txBody>
          <a:bodyPr/>
          <a:lstStyle/>
          <a:p>
            <a:pPr marL="0" marR="0" lvl="0" indent="0" algn="r" defTabSz="957309" rtl="0" eaLnBrk="1" fontAlgn="base" latinLnBrk="0" hangingPunct="1">
              <a:lnSpc>
                <a:spcPct val="100000"/>
              </a:lnSpc>
              <a:spcBef>
                <a:spcPct val="0"/>
              </a:spcBef>
              <a:spcAft>
                <a:spcPct val="0"/>
              </a:spcAft>
              <a:buClrTx/>
              <a:buSzTx/>
              <a:buFontTx/>
              <a:buNone/>
              <a:tabLst/>
              <a:defRPr/>
            </a:pPr>
            <a:fld id="{66590B0A-B772-4B7C-8E8D-16CF4316E5FE}" type="slidenum">
              <a:rPr kumimoji="0" lang="en-US" sz="1300" b="0" i="0" u="none" strike="noStrike" kern="1200" cap="none" spc="0" normalizeH="0" baseline="0" noProof="0" smtClean="0">
                <a:ln>
                  <a:noFill/>
                </a:ln>
                <a:solidFill>
                  <a:srgbClr val="000000"/>
                </a:solidFill>
                <a:effectLst/>
                <a:uLnTx/>
                <a:uFillTx/>
                <a:latin typeface="Arial" charset="0"/>
                <a:ea typeface="MS PGothic" panose="020B0600070205080204" pitchFamily="34" charset="-128"/>
                <a:cs typeface="+mn-cs"/>
              </a:rPr>
              <a:pPr marL="0" marR="0" lvl="0" indent="0" algn="r" defTabSz="957309" rtl="0" eaLnBrk="1" fontAlgn="base" latinLnBrk="0" hangingPunct="1">
                <a:lnSpc>
                  <a:spcPct val="100000"/>
                </a:lnSpc>
                <a:spcBef>
                  <a:spcPct val="0"/>
                </a:spcBef>
                <a:spcAft>
                  <a:spcPct val="0"/>
                </a:spcAft>
                <a:buClrTx/>
                <a:buSzTx/>
                <a:buFontTx/>
                <a:buNone/>
                <a:tabLst/>
                <a:defRPr/>
              </a:pPr>
              <a:t>28</a:t>
            </a:fld>
            <a:endParaRPr kumimoji="0" lang="en-US" sz="1300" b="0" i="0" u="none" strike="noStrike" kern="1200" cap="none" spc="0" normalizeH="0" baseline="0" noProof="0">
              <a:ln>
                <a:noFill/>
              </a:ln>
              <a:solidFill>
                <a:srgbClr val="000000"/>
              </a:solidFill>
              <a:effectLst/>
              <a:uLnTx/>
              <a:uFillTx/>
              <a:latin typeface="Arial" charset="0"/>
              <a:ea typeface="MS PGothic" panose="020B0600070205080204" pitchFamily="34" charset="-128"/>
              <a:cs typeface="+mn-cs"/>
            </a:endParaRPr>
          </a:p>
        </p:txBody>
      </p:sp>
    </p:spTree>
    <p:extLst>
      <p:ext uri="{BB962C8B-B14F-4D97-AF65-F5344CB8AC3E}">
        <p14:creationId xmlns:p14="http://schemas.microsoft.com/office/powerpoint/2010/main" val="14653573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153" rtl="0" eaLnBrk="0" fontAlgn="base" latinLnBrk="0" hangingPunct="0">
              <a:lnSpc>
                <a:spcPct val="100000"/>
              </a:lnSpc>
              <a:spcBef>
                <a:spcPct val="30000"/>
              </a:spcBef>
              <a:spcAft>
                <a:spcPct val="0"/>
              </a:spcAft>
              <a:buClrTx/>
              <a:buSzTx/>
              <a:buFontTx/>
              <a:buNone/>
              <a:tabLst/>
              <a:defRPr/>
            </a:pPr>
            <a:r>
              <a:rPr lang="en-US" smtClean="0"/>
              <a:t>Once all required questions in a section are complete, the section will be marked with a green check.</a:t>
            </a:r>
          </a:p>
          <a:p>
            <a:pPr marL="0" marR="0" lvl="0" indent="0" algn="l" defTabSz="914153" rtl="0" eaLnBrk="0" fontAlgn="base" latinLnBrk="0" hangingPunct="0">
              <a:lnSpc>
                <a:spcPct val="100000"/>
              </a:lnSpc>
              <a:spcBef>
                <a:spcPct val="30000"/>
              </a:spcBef>
              <a:spcAft>
                <a:spcPct val="0"/>
              </a:spcAft>
              <a:buClrTx/>
              <a:buSzTx/>
              <a:buFontTx/>
              <a:buNone/>
              <a:tabLst/>
              <a:defRPr/>
            </a:pPr>
            <a:r>
              <a:rPr lang="en-US" smtClean="0"/>
              <a:t>Click on “Proposal” to enter information in the main body of the proposal.</a:t>
            </a:r>
            <a:endParaRPr lang="en-US" dirty="0" smtClean="0"/>
          </a:p>
        </p:txBody>
      </p:sp>
      <p:sp>
        <p:nvSpPr>
          <p:cNvPr id="4" name="Slide Number Placeholder 3"/>
          <p:cNvSpPr>
            <a:spLocks noGrp="1"/>
          </p:cNvSpPr>
          <p:nvPr>
            <p:ph type="sldNum" sz="quarter" idx="10"/>
          </p:nvPr>
        </p:nvSpPr>
        <p:spPr/>
        <p:txBody>
          <a:bodyPr/>
          <a:lstStyle/>
          <a:p>
            <a:pPr marL="0" marR="0" lvl="0" indent="0" algn="r" defTabSz="957309" rtl="0" eaLnBrk="1" fontAlgn="base" latinLnBrk="0" hangingPunct="1">
              <a:lnSpc>
                <a:spcPct val="100000"/>
              </a:lnSpc>
              <a:spcBef>
                <a:spcPct val="0"/>
              </a:spcBef>
              <a:spcAft>
                <a:spcPct val="0"/>
              </a:spcAft>
              <a:buClrTx/>
              <a:buSzTx/>
              <a:buFontTx/>
              <a:buNone/>
              <a:tabLst/>
              <a:defRPr/>
            </a:pPr>
            <a:fld id="{66590B0A-B772-4B7C-8E8D-16CF4316E5FE}" type="slidenum">
              <a:rPr kumimoji="0" lang="en-US"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57309" rtl="0" eaLnBrk="1" fontAlgn="base" latinLnBrk="0" hangingPunct="1">
                <a:lnSpc>
                  <a:spcPct val="100000"/>
                </a:lnSpc>
                <a:spcBef>
                  <a:spcPct val="0"/>
                </a:spcBef>
                <a:spcAft>
                  <a:spcPct val="0"/>
                </a:spcAft>
                <a:buClrTx/>
                <a:buSzTx/>
                <a:buFontTx/>
                <a:buNone/>
                <a:tabLst/>
                <a:defRPr/>
              </a:pPr>
              <a:t>29</a:t>
            </a:fld>
            <a:endParaRPr kumimoji="0" lang="en-US" sz="13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8522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7713" indent="-287338">
              <a:spcBef>
                <a:spcPct val="30000"/>
              </a:spcBef>
              <a:defRPr sz="1200">
                <a:solidFill>
                  <a:schemeClr val="tx1"/>
                </a:solidFill>
                <a:latin typeface="Arial" panose="020B0604020202020204" pitchFamily="34" charset="0"/>
                <a:ea typeface="MS PGothic" panose="020B0600070205080204" pitchFamily="34" charset="-128"/>
              </a:defRPr>
            </a:lvl2pPr>
            <a:lvl3pPr marL="1150938"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129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74863"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32063"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89263"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46463"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903663"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B88A86CF-B85C-492C-BF78-6A81B605CB16}" type="slidenum">
              <a:rPr lang="en-US" altLang="en-US" smtClean="0"/>
              <a:pPr>
                <a:spcBef>
                  <a:spcPct val="0"/>
                </a:spcBef>
              </a:pPr>
              <a:t>3</a:t>
            </a:fld>
            <a:endParaRPr lang="en-US" alt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This slide highlights some of the main characteristics of the SARE program-- </a:t>
            </a:r>
          </a:p>
          <a:p>
            <a:pPr eaLnBrk="1" hangingPunct="1"/>
            <a:r>
              <a:rPr lang="en-US" altLang="en-US" smtClean="0">
                <a:latin typeface="Arial" panose="020B0604020202020204" pitchFamily="34" charset="0"/>
              </a:rPr>
              <a:t>We are decentralized, in that each of the four regions make their own funding decisions, including which grant programs to offer.</a:t>
            </a:r>
          </a:p>
          <a:p>
            <a:pPr eaLnBrk="1" hangingPunct="1"/>
            <a:r>
              <a:rPr lang="en-US" altLang="en-US" smtClean="0">
                <a:latin typeface="Arial" panose="020B0604020202020204" pitchFamily="34" charset="0"/>
              </a:rPr>
              <a:t>We are science-based, meaning that we expect research proposed to be planned with sufficient scientific rigor—so that findings are replicable, and we invite you to look at our bulletin on “How to Conduct Scientific Research” for more information.   But we are also a grassroots grants program.   Our proposal review teams and our administrative council include people with knowledge and expertise that comes from farming and working with farmers.  Our proposal review teams include farmers and ranchers, extension educators, researchers and personnel from state and federal agencies. That’s an important point to remember when you’re writing your preproposal—don’t assume that everyone reviewing your proposal is an expert in your field—avoid using jargon.  </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In all of our grant programs, we look for projects with strong farmer/rancher or end-user involvement, and most projects are applied research projects.</a:t>
            </a:r>
          </a:p>
          <a:p>
            <a:pPr eaLnBrk="1" hangingPunct="1"/>
            <a:endParaRPr lang="en-US" altLang="en-US" smtClean="0">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153" rtl="0" eaLnBrk="0" fontAlgn="base" latinLnBrk="0" hangingPunct="0">
              <a:lnSpc>
                <a:spcPct val="100000"/>
              </a:lnSpc>
              <a:spcBef>
                <a:spcPct val="30000"/>
              </a:spcBef>
              <a:spcAft>
                <a:spcPct val="0"/>
              </a:spcAft>
              <a:buClrTx/>
              <a:buSzTx/>
              <a:buFontTx/>
              <a:buNone/>
              <a:tabLst/>
              <a:defRPr/>
            </a:pPr>
            <a:r>
              <a:rPr lang="en-US" smtClean="0"/>
              <a:t>You will enter the body of your proposal here.  Note that most sections have word limits.  You can add images or tables in sections that have  an “add media” button, but please limit your images to no more than one page (front and back).To go back to your main page, click on “Proposal Overview.”</a:t>
            </a:r>
            <a:endParaRPr lang="en-US" dirty="0" smtClean="0"/>
          </a:p>
        </p:txBody>
      </p:sp>
      <p:sp>
        <p:nvSpPr>
          <p:cNvPr id="4" name="Slide Number Placeholder 3"/>
          <p:cNvSpPr>
            <a:spLocks noGrp="1"/>
          </p:cNvSpPr>
          <p:nvPr>
            <p:ph type="sldNum" sz="quarter" idx="10"/>
          </p:nvPr>
        </p:nvSpPr>
        <p:spPr/>
        <p:txBody>
          <a:bodyPr/>
          <a:lstStyle/>
          <a:p>
            <a:pPr marL="0" marR="0" lvl="0" indent="0" algn="r" defTabSz="957309" rtl="0" eaLnBrk="1" fontAlgn="base" latinLnBrk="0" hangingPunct="1">
              <a:lnSpc>
                <a:spcPct val="100000"/>
              </a:lnSpc>
              <a:spcBef>
                <a:spcPct val="0"/>
              </a:spcBef>
              <a:spcAft>
                <a:spcPct val="0"/>
              </a:spcAft>
              <a:buClrTx/>
              <a:buSzTx/>
              <a:buFontTx/>
              <a:buNone/>
              <a:tabLst/>
              <a:defRPr/>
            </a:pPr>
            <a:fld id="{66590B0A-B772-4B7C-8E8D-16CF4316E5FE}" type="slidenum">
              <a:rPr kumimoji="0" lang="en-US"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57309" rtl="0" eaLnBrk="1" fontAlgn="base" latinLnBrk="0" hangingPunct="1">
                <a:lnSpc>
                  <a:spcPct val="100000"/>
                </a:lnSpc>
                <a:spcBef>
                  <a:spcPct val="0"/>
                </a:spcBef>
                <a:spcAft>
                  <a:spcPct val="0"/>
                </a:spcAft>
                <a:buClrTx/>
                <a:buSzTx/>
                <a:buFontTx/>
                <a:buNone/>
                <a:tabLst/>
                <a:defRPr/>
              </a:pPr>
              <a:t>30</a:t>
            </a:fld>
            <a:endParaRPr kumimoji="0" lang="en-US" sz="13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7612948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153" rtl="0" eaLnBrk="0" fontAlgn="base" latinLnBrk="0" hangingPunct="0">
              <a:lnSpc>
                <a:spcPct val="100000"/>
              </a:lnSpc>
              <a:spcBef>
                <a:spcPct val="30000"/>
              </a:spcBef>
              <a:spcAft>
                <a:spcPct val="0"/>
              </a:spcAft>
              <a:buClrTx/>
              <a:buSzTx/>
              <a:buFontTx/>
              <a:buNone/>
              <a:tabLst/>
              <a:defRPr/>
            </a:pPr>
            <a:r>
              <a:rPr lang="en-US" smtClean="0"/>
              <a:t>To view or share your draft proposal, click on “View draft”</a:t>
            </a:r>
            <a:endParaRPr lang="en-US" dirty="0" smtClean="0"/>
          </a:p>
        </p:txBody>
      </p:sp>
      <p:sp>
        <p:nvSpPr>
          <p:cNvPr id="4" name="Slide Number Placeholder 3"/>
          <p:cNvSpPr>
            <a:spLocks noGrp="1"/>
          </p:cNvSpPr>
          <p:nvPr>
            <p:ph type="sldNum" sz="quarter" idx="10"/>
          </p:nvPr>
        </p:nvSpPr>
        <p:spPr/>
        <p:txBody>
          <a:bodyPr/>
          <a:lstStyle/>
          <a:p>
            <a:pPr marL="0" marR="0" lvl="0" indent="0" algn="r" defTabSz="957309" rtl="0" eaLnBrk="1" fontAlgn="base" latinLnBrk="0" hangingPunct="1">
              <a:lnSpc>
                <a:spcPct val="100000"/>
              </a:lnSpc>
              <a:spcBef>
                <a:spcPct val="0"/>
              </a:spcBef>
              <a:spcAft>
                <a:spcPct val="0"/>
              </a:spcAft>
              <a:buClrTx/>
              <a:buSzTx/>
              <a:buFontTx/>
              <a:buNone/>
              <a:tabLst/>
              <a:defRPr/>
            </a:pPr>
            <a:fld id="{66590B0A-B772-4B7C-8E8D-16CF4316E5FE}" type="slidenum">
              <a:rPr kumimoji="0" lang="en-US"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57309" rtl="0" eaLnBrk="1" fontAlgn="base" latinLnBrk="0" hangingPunct="1">
                <a:lnSpc>
                  <a:spcPct val="100000"/>
                </a:lnSpc>
                <a:spcBef>
                  <a:spcPct val="0"/>
                </a:spcBef>
                <a:spcAft>
                  <a:spcPct val="0"/>
                </a:spcAft>
                <a:buClrTx/>
                <a:buSzTx/>
                <a:buFontTx/>
                <a:buNone/>
                <a:tabLst/>
                <a:defRPr/>
              </a:pPr>
              <a:t>31</a:t>
            </a:fld>
            <a:endParaRPr kumimoji="0" lang="en-US" sz="13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8730611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153" rtl="0" eaLnBrk="0" fontAlgn="base" latinLnBrk="0" hangingPunct="0">
              <a:lnSpc>
                <a:spcPct val="100000"/>
              </a:lnSpc>
              <a:spcBef>
                <a:spcPct val="30000"/>
              </a:spcBef>
              <a:spcAft>
                <a:spcPct val="0"/>
              </a:spcAft>
              <a:buClrTx/>
              <a:buSzTx/>
              <a:buFontTx/>
              <a:buNone/>
              <a:tabLst/>
              <a:defRPr/>
            </a:pPr>
            <a:r>
              <a:rPr lang="en-US" smtClean="0"/>
              <a:t>You will enter each item in the budget.</a:t>
            </a:r>
            <a:endParaRPr lang="en-US" dirty="0" smtClean="0"/>
          </a:p>
        </p:txBody>
      </p:sp>
      <p:sp>
        <p:nvSpPr>
          <p:cNvPr id="4" name="Slide Number Placeholder 3"/>
          <p:cNvSpPr>
            <a:spLocks noGrp="1"/>
          </p:cNvSpPr>
          <p:nvPr>
            <p:ph type="sldNum" sz="quarter" idx="10"/>
          </p:nvPr>
        </p:nvSpPr>
        <p:spPr/>
        <p:txBody>
          <a:bodyPr/>
          <a:lstStyle/>
          <a:p>
            <a:pPr marL="0" marR="0" lvl="0" indent="0" algn="r" defTabSz="957309" rtl="0" eaLnBrk="1" fontAlgn="base" latinLnBrk="0" hangingPunct="1">
              <a:lnSpc>
                <a:spcPct val="100000"/>
              </a:lnSpc>
              <a:spcBef>
                <a:spcPct val="0"/>
              </a:spcBef>
              <a:spcAft>
                <a:spcPct val="0"/>
              </a:spcAft>
              <a:buClrTx/>
              <a:buSzTx/>
              <a:buFontTx/>
              <a:buNone/>
              <a:tabLst/>
              <a:defRPr/>
            </a:pPr>
            <a:fld id="{66590B0A-B772-4B7C-8E8D-16CF4316E5FE}" type="slidenum">
              <a:rPr kumimoji="0" lang="en-US"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57309" rtl="0" eaLnBrk="1" fontAlgn="base" latinLnBrk="0" hangingPunct="1">
                <a:lnSpc>
                  <a:spcPct val="100000"/>
                </a:lnSpc>
                <a:spcBef>
                  <a:spcPct val="0"/>
                </a:spcBef>
                <a:spcAft>
                  <a:spcPct val="0"/>
                </a:spcAft>
                <a:buClrTx/>
                <a:buSzTx/>
                <a:buFontTx/>
                <a:buNone/>
                <a:tabLst/>
                <a:defRPr/>
              </a:pPr>
              <a:t>32</a:t>
            </a:fld>
            <a:endParaRPr kumimoji="0" lang="en-US" sz="13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8668687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153" rtl="0" eaLnBrk="0" fontAlgn="base" latinLnBrk="0" hangingPunct="0">
              <a:lnSpc>
                <a:spcPct val="100000"/>
              </a:lnSpc>
              <a:spcBef>
                <a:spcPct val="30000"/>
              </a:spcBef>
              <a:spcAft>
                <a:spcPct val="0"/>
              </a:spcAft>
              <a:buClrTx/>
              <a:buSzTx/>
              <a:buFontTx/>
              <a:buNone/>
              <a:tabLst/>
              <a:defRPr/>
            </a:pPr>
            <a:r>
              <a:rPr lang="en-US" smtClean="0"/>
              <a:t>Select the major budget category from the drop down list, provide a brief item description, provide a more detailed budget justification for how you arrived at that number, as described in the instructions, and the total amount. We suggest you save each budget item as you enter it, even though you have to then again click “edit answer” to add the next budget item.  Entered information is not stored in the system until you “save”, so if you enter several budget items without saving, then something happens to interrupt the system before saving you will lose all the entries not saved.</a:t>
            </a:r>
            <a:endParaRPr lang="en-US" dirty="0" smtClean="0"/>
          </a:p>
        </p:txBody>
      </p:sp>
      <p:sp>
        <p:nvSpPr>
          <p:cNvPr id="4" name="Slide Number Placeholder 3"/>
          <p:cNvSpPr>
            <a:spLocks noGrp="1"/>
          </p:cNvSpPr>
          <p:nvPr>
            <p:ph type="sldNum" sz="quarter" idx="10"/>
          </p:nvPr>
        </p:nvSpPr>
        <p:spPr/>
        <p:txBody>
          <a:bodyPr/>
          <a:lstStyle/>
          <a:p>
            <a:pPr marL="0" marR="0" lvl="0" indent="0" algn="r" defTabSz="957309" rtl="0" eaLnBrk="1" fontAlgn="base" latinLnBrk="0" hangingPunct="1">
              <a:lnSpc>
                <a:spcPct val="100000"/>
              </a:lnSpc>
              <a:spcBef>
                <a:spcPct val="0"/>
              </a:spcBef>
              <a:spcAft>
                <a:spcPct val="0"/>
              </a:spcAft>
              <a:buClrTx/>
              <a:buSzTx/>
              <a:buFontTx/>
              <a:buNone/>
              <a:tabLst/>
              <a:defRPr/>
            </a:pPr>
            <a:fld id="{66590B0A-B772-4B7C-8E8D-16CF4316E5FE}" type="slidenum">
              <a:rPr kumimoji="0" lang="en-US"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57309" rtl="0" eaLnBrk="1" fontAlgn="base" latinLnBrk="0" hangingPunct="1">
                <a:lnSpc>
                  <a:spcPct val="100000"/>
                </a:lnSpc>
                <a:spcBef>
                  <a:spcPct val="0"/>
                </a:spcBef>
                <a:spcAft>
                  <a:spcPct val="0"/>
                </a:spcAft>
                <a:buClrTx/>
                <a:buSzTx/>
                <a:buFontTx/>
                <a:buNone/>
                <a:tabLst/>
                <a:defRPr/>
              </a:pPr>
              <a:t>33</a:t>
            </a:fld>
            <a:endParaRPr kumimoji="0" lang="en-US" sz="13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6823858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153" rtl="0" eaLnBrk="0" fontAlgn="base" latinLnBrk="0" hangingPunct="0">
              <a:lnSpc>
                <a:spcPct val="100000"/>
              </a:lnSpc>
              <a:spcBef>
                <a:spcPct val="30000"/>
              </a:spcBef>
              <a:spcAft>
                <a:spcPct val="0"/>
              </a:spcAft>
              <a:buClrTx/>
              <a:buSzTx/>
              <a:buFontTx/>
              <a:buNone/>
              <a:tabLst/>
              <a:defRPr/>
            </a:pPr>
            <a:r>
              <a:rPr lang="en-US" baseline="0" smtClean="0"/>
              <a:t>
You’ll see a table with the simple item description and the amount, and a separate table below that provides the more detailed justification.</a:t>
            </a:r>
          </a:p>
          <a:p>
            <a:pPr marL="0" marR="0" lvl="0" indent="0" algn="l" defTabSz="914153" rtl="0" eaLnBrk="0" fontAlgn="base" latinLnBrk="0" hangingPunct="0">
              <a:lnSpc>
                <a:spcPct val="100000"/>
              </a:lnSpc>
              <a:spcBef>
                <a:spcPct val="30000"/>
              </a:spcBef>
              <a:spcAft>
                <a:spcPct val="0"/>
              </a:spcAft>
              <a:buClrTx/>
              <a:buSzTx/>
              <a:buFontTx/>
              <a:buNone/>
              <a:tabLst/>
              <a:defRPr/>
            </a:pPr>
            <a:r>
              <a:rPr lang="en-US" baseline="0" smtClean="0"/>
              <a:t>When you’ve added in all your direct costs, use the total to calculate indirect costs.  Multiply the direct cost total by .1111 to get indirect costs. In this example, that will be $2660.</a:t>
            </a:r>
            <a:endParaRPr lang="en-US" dirty="0" smtClean="0"/>
          </a:p>
        </p:txBody>
      </p:sp>
      <p:sp>
        <p:nvSpPr>
          <p:cNvPr id="4" name="Slide Number Placeholder 3"/>
          <p:cNvSpPr>
            <a:spLocks noGrp="1"/>
          </p:cNvSpPr>
          <p:nvPr>
            <p:ph type="sldNum" sz="quarter" idx="10"/>
          </p:nvPr>
        </p:nvSpPr>
        <p:spPr/>
        <p:txBody>
          <a:bodyPr/>
          <a:lstStyle/>
          <a:p>
            <a:pPr marL="0" marR="0" lvl="0" indent="0" algn="r" defTabSz="957309" rtl="0" eaLnBrk="1" fontAlgn="base" latinLnBrk="0" hangingPunct="1">
              <a:lnSpc>
                <a:spcPct val="100000"/>
              </a:lnSpc>
              <a:spcBef>
                <a:spcPct val="0"/>
              </a:spcBef>
              <a:spcAft>
                <a:spcPct val="0"/>
              </a:spcAft>
              <a:buClrTx/>
              <a:buSzTx/>
              <a:buFontTx/>
              <a:buNone/>
              <a:tabLst/>
              <a:defRPr/>
            </a:pPr>
            <a:fld id="{66590B0A-B772-4B7C-8E8D-16CF4316E5FE}" type="slidenum">
              <a:rPr kumimoji="0" lang="en-US"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57309" rtl="0" eaLnBrk="1" fontAlgn="base" latinLnBrk="0" hangingPunct="1">
                <a:lnSpc>
                  <a:spcPct val="100000"/>
                </a:lnSpc>
                <a:spcBef>
                  <a:spcPct val="0"/>
                </a:spcBef>
                <a:spcAft>
                  <a:spcPct val="0"/>
                </a:spcAft>
                <a:buClrTx/>
                <a:buSzTx/>
                <a:buFontTx/>
                <a:buNone/>
                <a:tabLst/>
                <a:defRPr/>
              </a:pPr>
              <a:t>34</a:t>
            </a:fld>
            <a:endParaRPr kumimoji="0" lang="en-US" sz="13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47474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153" rtl="0" eaLnBrk="0" fontAlgn="base" latinLnBrk="0" hangingPunct="0">
              <a:lnSpc>
                <a:spcPct val="100000"/>
              </a:lnSpc>
              <a:spcBef>
                <a:spcPct val="30000"/>
              </a:spcBef>
              <a:spcAft>
                <a:spcPct val="0"/>
              </a:spcAft>
              <a:buClrTx/>
              <a:buSzTx/>
              <a:buFontTx/>
              <a:buNone/>
              <a:tabLst/>
              <a:defRPr/>
            </a:pPr>
            <a:r>
              <a:rPr lang="en-US" baseline="0" smtClean="0"/>
              <a:t>
Add $2660 as a budget item, identified as Indirect Costs from the drop down menu.</a:t>
            </a:r>
            <a:endParaRPr lang="en-US" dirty="0" smtClean="0"/>
          </a:p>
        </p:txBody>
      </p:sp>
      <p:sp>
        <p:nvSpPr>
          <p:cNvPr id="4" name="Slide Number Placeholder 3"/>
          <p:cNvSpPr>
            <a:spLocks noGrp="1"/>
          </p:cNvSpPr>
          <p:nvPr>
            <p:ph type="sldNum" sz="quarter" idx="10"/>
          </p:nvPr>
        </p:nvSpPr>
        <p:spPr/>
        <p:txBody>
          <a:bodyPr/>
          <a:lstStyle/>
          <a:p>
            <a:pPr marL="0" marR="0" lvl="0" indent="0" algn="r" defTabSz="957309" rtl="0" eaLnBrk="1" fontAlgn="base" latinLnBrk="0" hangingPunct="1">
              <a:lnSpc>
                <a:spcPct val="100000"/>
              </a:lnSpc>
              <a:spcBef>
                <a:spcPct val="0"/>
              </a:spcBef>
              <a:spcAft>
                <a:spcPct val="0"/>
              </a:spcAft>
              <a:buClrTx/>
              <a:buSzTx/>
              <a:buFontTx/>
              <a:buNone/>
              <a:tabLst/>
              <a:defRPr/>
            </a:pPr>
            <a:fld id="{66590B0A-B772-4B7C-8E8D-16CF4316E5FE}" type="slidenum">
              <a:rPr kumimoji="0" lang="en-US"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57309" rtl="0" eaLnBrk="1" fontAlgn="base" latinLnBrk="0" hangingPunct="1">
                <a:lnSpc>
                  <a:spcPct val="100000"/>
                </a:lnSpc>
                <a:spcBef>
                  <a:spcPct val="0"/>
                </a:spcBef>
                <a:spcAft>
                  <a:spcPct val="0"/>
                </a:spcAft>
                <a:buClrTx/>
                <a:buSzTx/>
                <a:buFontTx/>
                <a:buNone/>
                <a:tabLst/>
                <a:defRPr/>
              </a:pPr>
              <a:t>35</a:t>
            </a:fld>
            <a:endParaRPr kumimoji="0" lang="en-US" sz="13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3570788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153" rtl="0" eaLnBrk="0" fontAlgn="base" latinLnBrk="0" hangingPunct="0">
              <a:lnSpc>
                <a:spcPct val="100000"/>
              </a:lnSpc>
              <a:spcBef>
                <a:spcPct val="30000"/>
              </a:spcBef>
              <a:spcAft>
                <a:spcPct val="0"/>
              </a:spcAft>
              <a:buClrTx/>
              <a:buSzTx/>
              <a:buFontTx/>
              <a:buNone/>
              <a:tabLst/>
              <a:defRPr/>
            </a:pPr>
            <a:r>
              <a:rPr lang="en-US" baseline="0" smtClean="0"/>
              <a:t>This is how your budget question will look.
</a:t>
            </a:r>
            <a:endParaRPr lang="en-US" dirty="0" smtClean="0"/>
          </a:p>
        </p:txBody>
      </p:sp>
      <p:sp>
        <p:nvSpPr>
          <p:cNvPr id="4" name="Slide Number Placeholder 3"/>
          <p:cNvSpPr>
            <a:spLocks noGrp="1"/>
          </p:cNvSpPr>
          <p:nvPr>
            <p:ph type="sldNum" sz="quarter" idx="10"/>
          </p:nvPr>
        </p:nvSpPr>
        <p:spPr/>
        <p:txBody>
          <a:bodyPr/>
          <a:lstStyle/>
          <a:p>
            <a:pPr marL="0" marR="0" lvl="0" indent="0" algn="r" defTabSz="957309" rtl="0" eaLnBrk="1" fontAlgn="base" latinLnBrk="0" hangingPunct="1">
              <a:lnSpc>
                <a:spcPct val="100000"/>
              </a:lnSpc>
              <a:spcBef>
                <a:spcPct val="0"/>
              </a:spcBef>
              <a:spcAft>
                <a:spcPct val="0"/>
              </a:spcAft>
              <a:buClrTx/>
              <a:buSzTx/>
              <a:buFontTx/>
              <a:buNone/>
              <a:tabLst/>
              <a:defRPr/>
            </a:pPr>
            <a:fld id="{66590B0A-B772-4B7C-8E8D-16CF4316E5FE}" type="slidenum">
              <a:rPr kumimoji="0" lang="en-US"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57309" rtl="0" eaLnBrk="1" fontAlgn="base" latinLnBrk="0" hangingPunct="1">
                <a:lnSpc>
                  <a:spcPct val="100000"/>
                </a:lnSpc>
                <a:spcBef>
                  <a:spcPct val="0"/>
                </a:spcBef>
                <a:spcAft>
                  <a:spcPct val="0"/>
                </a:spcAft>
                <a:buClrTx/>
                <a:buSzTx/>
                <a:buFontTx/>
                <a:buNone/>
                <a:tabLst/>
                <a:defRPr/>
              </a:pPr>
              <a:t>36</a:t>
            </a:fld>
            <a:endParaRPr kumimoji="0" lang="en-US" sz="13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069721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153" rtl="0" eaLnBrk="0" fontAlgn="base" latinLnBrk="0" hangingPunct="0">
              <a:lnSpc>
                <a:spcPct val="100000"/>
              </a:lnSpc>
              <a:spcBef>
                <a:spcPct val="30000"/>
              </a:spcBef>
              <a:spcAft>
                <a:spcPct val="0"/>
              </a:spcAft>
              <a:buClrTx/>
              <a:buSzTx/>
              <a:buFontTx/>
              <a:buNone/>
              <a:tabLst/>
              <a:defRPr/>
            </a:pPr>
            <a:r>
              <a:rPr lang="en-US" baseline="0" smtClean="0"/>
              <a:t>
To return to this proposal’s main page, click on “Proposal Overview”</a:t>
            </a:r>
            <a:endParaRPr lang="en-US" dirty="0" smtClean="0"/>
          </a:p>
        </p:txBody>
      </p:sp>
      <p:sp>
        <p:nvSpPr>
          <p:cNvPr id="4" name="Slide Number Placeholder 3"/>
          <p:cNvSpPr>
            <a:spLocks noGrp="1"/>
          </p:cNvSpPr>
          <p:nvPr>
            <p:ph type="sldNum" sz="quarter" idx="10"/>
          </p:nvPr>
        </p:nvSpPr>
        <p:spPr/>
        <p:txBody>
          <a:bodyPr/>
          <a:lstStyle/>
          <a:p>
            <a:pPr marL="0" marR="0" lvl="0" indent="0" algn="r" defTabSz="957309" rtl="0" eaLnBrk="1" fontAlgn="base" latinLnBrk="0" hangingPunct="1">
              <a:lnSpc>
                <a:spcPct val="100000"/>
              </a:lnSpc>
              <a:spcBef>
                <a:spcPct val="0"/>
              </a:spcBef>
              <a:spcAft>
                <a:spcPct val="0"/>
              </a:spcAft>
              <a:buClrTx/>
              <a:buSzTx/>
              <a:buFontTx/>
              <a:buNone/>
              <a:tabLst/>
              <a:defRPr/>
            </a:pPr>
            <a:fld id="{66590B0A-B772-4B7C-8E8D-16CF4316E5FE}" type="slidenum">
              <a:rPr kumimoji="0" lang="en-US"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57309" rtl="0" eaLnBrk="1" fontAlgn="base" latinLnBrk="0" hangingPunct="1">
                <a:lnSpc>
                  <a:spcPct val="100000"/>
                </a:lnSpc>
                <a:spcBef>
                  <a:spcPct val="0"/>
                </a:spcBef>
                <a:spcAft>
                  <a:spcPct val="0"/>
                </a:spcAft>
                <a:buClrTx/>
                <a:buSzTx/>
                <a:buFontTx/>
                <a:buNone/>
                <a:tabLst/>
                <a:defRPr/>
              </a:pPr>
              <a:t>37</a:t>
            </a:fld>
            <a:endParaRPr kumimoji="0" lang="en-US" sz="13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9525142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153" rtl="0" eaLnBrk="0" fontAlgn="base" latinLnBrk="0" hangingPunct="0">
              <a:lnSpc>
                <a:spcPct val="100000"/>
              </a:lnSpc>
              <a:spcBef>
                <a:spcPct val="30000"/>
              </a:spcBef>
              <a:spcAft>
                <a:spcPct val="0"/>
              </a:spcAft>
              <a:buClrTx/>
              <a:buSzTx/>
              <a:buFontTx/>
              <a:buNone/>
              <a:tabLst/>
              <a:defRPr/>
            </a:pPr>
            <a:endParaRPr lang="en-US" baseline="0" smtClean="0"/>
          </a:p>
          <a:p>
            <a:pPr marL="0" marR="0" lvl="0" indent="0" algn="l" defTabSz="914153" rtl="0" eaLnBrk="0" fontAlgn="base" latinLnBrk="0" hangingPunct="0">
              <a:lnSpc>
                <a:spcPct val="100000"/>
              </a:lnSpc>
              <a:spcBef>
                <a:spcPct val="30000"/>
              </a:spcBef>
              <a:spcAft>
                <a:spcPct val="0"/>
              </a:spcAft>
              <a:buClrTx/>
              <a:buSzTx/>
              <a:buFontTx/>
              <a:buNone/>
              <a:tabLst/>
              <a:defRPr/>
            </a:pPr>
            <a:r>
              <a:rPr lang="en-US" baseline="0" smtClean="0"/>
              <a:t> Go to the “other attachments” section.</a:t>
            </a:r>
            <a:endParaRPr lang="en-US" dirty="0" smtClean="0"/>
          </a:p>
        </p:txBody>
      </p:sp>
      <p:sp>
        <p:nvSpPr>
          <p:cNvPr id="4" name="Slide Number Placeholder 3"/>
          <p:cNvSpPr>
            <a:spLocks noGrp="1"/>
          </p:cNvSpPr>
          <p:nvPr>
            <p:ph type="sldNum" sz="quarter" idx="10"/>
          </p:nvPr>
        </p:nvSpPr>
        <p:spPr/>
        <p:txBody>
          <a:bodyPr/>
          <a:lstStyle/>
          <a:p>
            <a:pPr marL="0" marR="0" lvl="0" indent="0" algn="r" defTabSz="957309" rtl="0" eaLnBrk="1" fontAlgn="base" latinLnBrk="0" hangingPunct="1">
              <a:lnSpc>
                <a:spcPct val="100000"/>
              </a:lnSpc>
              <a:spcBef>
                <a:spcPct val="0"/>
              </a:spcBef>
              <a:spcAft>
                <a:spcPct val="0"/>
              </a:spcAft>
              <a:buClrTx/>
              <a:buSzTx/>
              <a:buFontTx/>
              <a:buNone/>
              <a:tabLst/>
              <a:defRPr/>
            </a:pPr>
            <a:fld id="{66590B0A-B772-4B7C-8E8D-16CF4316E5FE}" type="slidenum">
              <a:rPr kumimoji="0" lang="en-US"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57309" rtl="0" eaLnBrk="1" fontAlgn="base" latinLnBrk="0" hangingPunct="1">
                <a:lnSpc>
                  <a:spcPct val="100000"/>
                </a:lnSpc>
                <a:spcBef>
                  <a:spcPct val="0"/>
                </a:spcBef>
                <a:spcAft>
                  <a:spcPct val="0"/>
                </a:spcAft>
                <a:buClrTx/>
                <a:buSzTx/>
                <a:buFontTx/>
                <a:buNone/>
                <a:tabLst/>
                <a:defRPr/>
              </a:pPr>
              <a:t>38</a:t>
            </a:fld>
            <a:endParaRPr kumimoji="0" lang="en-US" sz="13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3844465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153" rtl="0" eaLnBrk="0" fontAlgn="base" latinLnBrk="0" hangingPunct="0">
              <a:lnSpc>
                <a:spcPct val="100000"/>
              </a:lnSpc>
              <a:spcBef>
                <a:spcPct val="30000"/>
              </a:spcBef>
              <a:spcAft>
                <a:spcPct val="0"/>
              </a:spcAft>
              <a:buClrTx/>
              <a:buSzTx/>
              <a:buFontTx/>
              <a:buNone/>
              <a:tabLst/>
              <a:defRPr/>
            </a:pPr>
            <a:endParaRPr lang="en-US" baseline="0" smtClean="0"/>
          </a:p>
          <a:p>
            <a:pPr marL="0" marR="0" lvl="0" indent="0" algn="l" defTabSz="914153" rtl="0" eaLnBrk="0" fontAlgn="base" latinLnBrk="0" hangingPunct="0">
              <a:lnSpc>
                <a:spcPct val="100000"/>
              </a:lnSpc>
              <a:spcBef>
                <a:spcPct val="30000"/>
              </a:spcBef>
              <a:spcAft>
                <a:spcPct val="0"/>
              </a:spcAft>
              <a:buClrTx/>
              <a:buSzTx/>
              <a:buFontTx/>
              <a:buNone/>
              <a:tabLst/>
              <a:defRPr/>
            </a:pPr>
            <a:r>
              <a:rPr lang="en-US" baseline="0" smtClean="0"/>
              <a:t> Click on the appropriate sections to upload Ag professional resumes and Farmer/Rancher letters verifying participation.</a:t>
            </a:r>
            <a:endParaRPr lang="en-US" dirty="0" smtClean="0"/>
          </a:p>
        </p:txBody>
      </p:sp>
      <p:sp>
        <p:nvSpPr>
          <p:cNvPr id="4" name="Slide Number Placeholder 3"/>
          <p:cNvSpPr>
            <a:spLocks noGrp="1"/>
          </p:cNvSpPr>
          <p:nvPr>
            <p:ph type="sldNum" sz="quarter" idx="10"/>
          </p:nvPr>
        </p:nvSpPr>
        <p:spPr/>
        <p:txBody>
          <a:bodyPr/>
          <a:lstStyle/>
          <a:p>
            <a:pPr marL="0" marR="0" lvl="0" indent="0" algn="r" defTabSz="957309" rtl="0" eaLnBrk="1" fontAlgn="base" latinLnBrk="0" hangingPunct="1">
              <a:lnSpc>
                <a:spcPct val="100000"/>
              </a:lnSpc>
              <a:spcBef>
                <a:spcPct val="0"/>
              </a:spcBef>
              <a:spcAft>
                <a:spcPct val="0"/>
              </a:spcAft>
              <a:buClrTx/>
              <a:buSzTx/>
              <a:buFontTx/>
              <a:buNone/>
              <a:tabLst/>
              <a:defRPr/>
            </a:pPr>
            <a:fld id="{66590B0A-B772-4B7C-8E8D-16CF4316E5FE}" type="slidenum">
              <a:rPr kumimoji="0" lang="en-US"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57309" rtl="0" eaLnBrk="1" fontAlgn="base" latinLnBrk="0" hangingPunct="1">
                <a:lnSpc>
                  <a:spcPct val="100000"/>
                </a:lnSpc>
                <a:spcBef>
                  <a:spcPct val="0"/>
                </a:spcBef>
                <a:spcAft>
                  <a:spcPct val="0"/>
                </a:spcAft>
                <a:buClrTx/>
                <a:buSzTx/>
                <a:buFontTx/>
                <a:buNone/>
                <a:tabLst/>
                <a:defRPr/>
              </a:pPr>
              <a:t>39</a:t>
            </a:fld>
            <a:endParaRPr kumimoji="0" lang="en-US" sz="13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595645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7713" indent="-287338">
              <a:spcBef>
                <a:spcPct val="30000"/>
              </a:spcBef>
              <a:defRPr sz="1200">
                <a:solidFill>
                  <a:schemeClr val="tx1"/>
                </a:solidFill>
                <a:latin typeface="Arial" panose="020B0604020202020204" pitchFamily="34" charset="0"/>
                <a:ea typeface="MS PGothic" panose="020B0600070205080204" pitchFamily="34" charset="-128"/>
              </a:defRPr>
            </a:lvl2pPr>
            <a:lvl3pPr marL="1150938"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129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74863"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32063"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89263"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46463"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903663"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B133457D-190F-47AF-B24A-28EC9D8911F1}" type="slidenum">
              <a:rPr lang="en-US" altLang="en-US" smtClean="0"/>
              <a:pPr>
                <a:spcBef>
                  <a:spcPct val="0"/>
                </a:spcBef>
              </a:pPr>
              <a:t>4</a:t>
            </a:fld>
            <a:endParaRPr lang="en-US" alt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Successful SARE grantees have projects that simultaneously address the 3 principals of sustainability—Quality of Life for farmers, ranchers and their communities, profit over the long term  and Stewardship of our resources. </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In your proposal, you should address how your project addresses each of these considerations, even if your project is focused more specifically on one of the aspects.</a:t>
            </a:r>
            <a:endParaRPr lang="en-US" altLang="en-US" dirty="0" smtClean="0">
              <a:latin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153" rtl="0" eaLnBrk="0" fontAlgn="base" latinLnBrk="0" hangingPunct="0">
              <a:lnSpc>
                <a:spcPct val="100000"/>
              </a:lnSpc>
              <a:spcBef>
                <a:spcPct val="30000"/>
              </a:spcBef>
              <a:spcAft>
                <a:spcPct val="0"/>
              </a:spcAft>
              <a:buClrTx/>
              <a:buSzTx/>
              <a:buFontTx/>
              <a:buNone/>
              <a:tabLst/>
              <a:defRPr/>
            </a:pPr>
            <a:endParaRPr lang="en-US" baseline="0" smtClean="0"/>
          </a:p>
          <a:p>
            <a:pPr marL="0" marR="0" lvl="0" indent="0" algn="l" defTabSz="914153" rtl="0" eaLnBrk="0" fontAlgn="base" latinLnBrk="0" hangingPunct="0">
              <a:lnSpc>
                <a:spcPct val="100000"/>
              </a:lnSpc>
              <a:spcBef>
                <a:spcPct val="30000"/>
              </a:spcBef>
              <a:spcAft>
                <a:spcPct val="0"/>
              </a:spcAft>
              <a:buClrTx/>
              <a:buSzTx/>
              <a:buFontTx/>
              <a:buNone/>
              <a:tabLst/>
              <a:defRPr/>
            </a:pPr>
            <a:r>
              <a:rPr lang="en-US" baseline="0" smtClean="0"/>
              <a:t> Click on “add a file”, then click on “select file” to upload from your computer.</a:t>
            </a:r>
            <a:endParaRPr lang="en-US" dirty="0" smtClean="0"/>
          </a:p>
        </p:txBody>
      </p:sp>
      <p:sp>
        <p:nvSpPr>
          <p:cNvPr id="4" name="Slide Number Placeholder 3"/>
          <p:cNvSpPr>
            <a:spLocks noGrp="1"/>
          </p:cNvSpPr>
          <p:nvPr>
            <p:ph type="sldNum" sz="quarter" idx="10"/>
          </p:nvPr>
        </p:nvSpPr>
        <p:spPr/>
        <p:txBody>
          <a:bodyPr/>
          <a:lstStyle/>
          <a:p>
            <a:pPr marL="0" marR="0" lvl="0" indent="0" algn="r" defTabSz="957309" rtl="0" eaLnBrk="1" fontAlgn="base" latinLnBrk="0" hangingPunct="1">
              <a:lnSpc>
                <a:spcPct val="100000"/>
              </a:lnSpc>
              <a:spcBef>
                <a:spcPct val="0"/>
              </a:spcBef>
              <a:spcAft>
                <a:spcPct val="0"/>
              </a:spcAft>
              <a:buClrTx/>
              <a:buSzTx/>
              <a:buFontTx/>
              <a:buNone/>
              <a:tabLst/>
              <a:defRPr/>
            </a:pPr>
            <a:fld id="{66590B0A-B772-4B7C-8E8D-16CF4316E5FE}" type="slidenum">
              <a:rPr kumimoji="0" lang="en-US"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57309" rtl="0" eaLnBrk="1" fontAlgn="base" latinLnBrk="0" hangingPunct="1">
                <a:lnSpc>
                  <a:spcPct val="100000"/>
                </a:lnSpc>
                <a:spcBef>
                  <a:spcPct val="0"/>
                </a:spcBef>
                <a:spcAft>
                  <a:spcPct val="0"/>
                </a:spcAft>
                <a:buClrTx/>
                <a:buSzTx/>
                <a:buFontTx/>
                <a:buNone/>
                <a:tabLst/>
                <a:defRPr/>
              </a:pPr>
              <a:t>40</a:t>
            </a:fld>
            <a:endParaRPr kumimoji="0" lang="en-US" sz="13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771588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153" rtl="0" eaLnBrk="0" fontAlgn="base" latinLnBrk="0" hangingPunct="0">
              <a:lnSpc>
                <a:spcPct val="100000"/>
              </a:lnSpc>
              <a:spcBef>
                <a:spcPct val="30000"/>
              </a:spcBef>
              <a:spcAft>
                <a:spcPct val="0"/>
              </a:spcAft>
              <a:buClrTx/>
              <a:buSzTx/>
              <a:buFontTx/>
              <a:buNone/>
              <a:tabLst/>
              <a:defRPr/>
            </a:pPr>
            <a:r>
              <a:rPr lang="en-US" baseline="0" smtClean="0"/>
              <a:t>On the far right you should see the title of the uploaded file.  You can provide a caption if you’d like, otherwise it will use the file name.  You must click the box “ok” in the lower right hand corner to upload your file into the media file</a:t>
            </a:r>
            <a:endParaRPr lang="en-US" dirty="0" smtClean="0"/>
          </a:p>
        </p:txBody>
      </p:sp>
      <p:sp>
        <p:nvSpPr>
          <p:cNvPr id="4" name="Slide Number Placeholder 3"/>
          <p:cNvSpPr>
            <a:spLocks noGrp="1"/>
          </p:cNvSpPr>
          <p:nvPr>
            <p:ph type="sldNum" sz="quarter" idx="10"/>
          </p:nvPr>
        </p:nvSpPr>
        <p:spPr/>
        <p:txBody>
          <a:bodyPr/>
          <a:lstStyle/>
          <a:p>
            <a:pPr marL="0" marR="0" lvl="0" indent="0" algn="r" defTabSz="957309" rtl="0" eaLnBrk="1" fontAlgn="base" latinLnBrk="0" hangingPunct="1">
              <a:lnSpc>
                <a:spcPct val="100000"/>
              </a:lnSpc>
              <a:spcBef>
                <a:spcPct val="0"/>
              </a:spcBef>
              <a:spcAft>
                <a:spcPct val="0"/>
              </a:spcAft>
              <a:buClrTx/>
              <a:buSzTx/>
              <a:buFontTx/>
              <a:buNone/>
              <a:tabLst/>
              <a:defRPr/>
            </a:pPr>
            <a:fld id="{66590B0A-B772-4B7C-8E8D-16CF4316E5FE}" type="slidenum">
              <a:rPr kumimoji="0" lang="en-US"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57309" rtl="0" eaLnBrk="1" fontAlgn="base" latinLnBrk="0" hangingPunct="1">
                <a:lnSpc>
                  <a:spcPct val="100000"/>
                </a:lnSpc>
                <a:spcBef>
                  <a:spcPct val="0"/>
                </a:spcBef>
                <a:spcAft>
                  <a:spcPct val="0"/>
                </a:spcAft>
                <a:buClrTx/>
                <a:buSzTx/>
                <a:buFontTx/>
                <a:buNone/>
                <a:tabLst/>
                <a:defRPr/>
              </a:pPr>
              <a:t>41</a:t>
            </a:fld>
            <a:endParaRPr kumimoji="0" lang="en-US" sz="13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2969039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153" rtl="0" eaLnBrk="0" fontAlgn="base" latinLnBrk="0" hangingPunct="0">
              <a:lnSpc>
                <a:spcPct val="100000"/>
              </a:lnSpc>
              <a:spcBef>
                <a:spcPct val="30000"/>
              </a:spcBef>
              <a:spcAft>
                <a:spcPct val="0"/>
              </a:spcAft>
              <a:buClrTx/>
              <a:buSzTx/>
              <a:buFontTx/>
              <a:buNone/>
              <a:tabLst/>
              <a:defRPr/>
            </a:pPr>
            <a:r>
              <a:rPr lang="en-US" baseline="0" smtClean="0"/>
              <a:t>It will have added your file as Current file.  Note that you can change the file or remove it.  You can click on add another file to add a second c.v.</a:t>
            </a:r>
            <a:endParaRPr lang="en-US" dirty="0" smtClean="0"/>
          </a:p>
        </p:txBody>
      </p:sp>
      <p:sp>
        <p:nvSpPr>
          <p:cNvPr id="4" name="Slide Number Placeholder 3"/>
          <p:cNvSpPr>
            <a:spLocks noGrp="1"/>
          </p:cNvSpPr>
          <p:nvPr>
            <p:ph type="sldNum" sz="quarter" idx="10"/>
          </p:nvPr>
        </p:nvSpPr>
        <p:spPr/>
        <p:txBody>
          <a:bodyPr/>
          <a:lstStyle/>
          <a:p>
            <a:pPr marL="0" marR="0" lvl="0" indent="0" algn="r" defTabSz="957309" rtl="0" eaLnBrk="1" fontAlgn="base" latinLnBrk="0" hangingPunct="1">
              <a:lnSpc>
                <a:spcPct val="100000"/>
              </a:lnSpc>
              <a:spcBef>
                <a:spcPct val="0"/>
              </a:spcBef>
              <a:spcAft>
                <a:spcPct val="0"/>
              </a:spcAft>
              <a:buClrTx/>
              <a:buSzTx/>
              <a:buFontTx/>
              <a:buNone/>
              <a:tabLst/>
              <a:defRPr/>
            </a:pPr>
            <a:fld id="{66590B0A-B772-4B7C-8E8D-16CF4316E5FE}" type="slidenum">
              <a:rPr kumimoji="0" lang="en-US"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57309" rtl="0" eaLnBrk="1" fontAlgn="base" latinLnBrk="0" hangingPunct="1">
                <a:lnSpc>
                  <a:spcPct val="100000"/>
                </a:lnSpc>
                <a:spcBef>
                  <a:spcPct val="0"/>
                </a:spcBef>
                <a:spcAft>
                  <a:spcPct val="0"/>
                </a:spcAft>
                <a:buClrTx/>
                <a:buSzTx/>
                <a:buFontTx/>
                <a:buNone/>
                <a:tabLst/>
                <a:defRPr/>
              </a:pPr>
              <a:t>42</a:t>
            </a:fld>
            <a:endParaRPr kumimoji="0" lang="en-US" sz="13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609272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153" rtl="0" eaLnBrk="0" fontAlgn="base" latinLnBrk="0" hangingPunct="0">
              <a:lnSpc>
                <a:spcPct val="100000"/>
              </a:lnSpc>
              <a:spcBef>
                <a:spcPct val="30000"/>
              </a:spcBef>
              <a:spcAft>
                <a:spcPct val="0"/>
              </a:spcAft>
              <a:buClrTx/>
              <a:buSzTx/>
              <a:buFontTx/>
              <a:buNone/>
              <a:tabLst/>
              <a:defRPr/>
            </a:pPr>
            <a:r>
              <a:rPr lang="en-US" baseline="0" smtClean="0"/>
              <a:t>In this shot, you’ll see I’ve uploaded 2 cvs for ag professionals, and 3 letters verifying participation.</a:t>
            </a:r>
            <a:endParaRPr lang="en-US" dirty="0" smtClean="0"/>
          </a:p>
        </p:txBody>
      </p:sp>
      <p:sp>
        <p:nvSpPr>
          <p:cNvPr id="4" name="Slide Number Placeholder 3"/>
          <p:cNvSpPr>
            <a:spLocks noGrp="1"/>
          </p:cNvSpPr>
          <p:nvPr>
            <p:ph type="sldNum" sz="quarter" idx="10"/>
          </p:nvPr>
        </p:nvSpPr>
        <p:spPr/>
        <p:txBody>
          <a:bodyPr/>
          <a:lstStyle/>
          <a:p>
            <a:pPr marL="0" marR="0" lvl="0" indent="0" algn="r" defTabSz="957309" rtl="0" eaLnBrk="1" fontAlgn="base" latinLnBrk="0" hangingPunct="1">
              <a:lnSpc>
                <a:spcPct val="100000"/>
              </a:lnSpc>
              <a:spcBef>
                <a:spcPct val="0"/>
              </a:spcBef>
              <a:spcAft>
                <a:spcPct val="0"/>
              </a:spcAft>
              <a:buClrTx/>
              <a:buSzTx/>
              <a:buFontTx/>
              <a:buNone/>
              <a:tabLst/>
              <a:defRPr/>
            </a:pPr>
            <a:fld id="{66590B0A-B772-4B7C-8E8D-16CF4316E5FE}" type="slidenum">
              <a:rPr kumimoji="0" lang="en-US"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57309" rtl="0" eaLnBrk="1" fontAlgn="base" latinLnBrk="0" hangingPunct="1">
                <a:lnSpc>
                  <a:spcPct val="100000"/>
                </a:lnSpc>
                <a:spcBef>
                  <a:spcPct val="0"/>
                </a:spcBef>
                <a:spcAft>
                  <a:spcPct val="0"/>
                </a:spcAft>
                <a:buClrTx/>
                <a:buSzTx/>
                <a:buFontTx/>
                <a:buNone/>
                <a:tabLst/>
                <a:defRPr/>
              </a:pPr>
              <a:t>43</a:t>
            </a:fld>
            <a:endParaRPr kumimoji="0" lang="en-US" sz="13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3428189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153" rtl="0" eaLnBrk="0" fontAlgn="base" latinLnBrk="0" hangingPunct="0">
              <a:lnSpc>
                <a:spcPct val="100000"/>
              </a:lnSpc>
              <a:spcBef>
                <a:spcPct val="30000"/>
              </a:spcBef>
              <a:spcAft>
                <a:spcPct val="0"/>
              </a:spcAft>
              <a:buClrTx/>
              <a:buSzTx/>
              <a:buFontTx/>
              <a:buNone/>
              <a:tabLst/>
              <a:defRPr/>
            </a:pPr>
            <a:r>
              <a:rPr lang="en-US" baseline="0" smtClean="0"/>
              <a:t>Next—print off the Application Signoff Sheet pdf, which is linked in the signature page question.</a:t>
            </a:r>
            <a:endParaRPr lang="en-US" dirty="0" smtClean="0"/>
          </a:p>
        </p:txBody>
      </p:sp>
      <p:sp>
        <p:nvSpPr>
          <p:cNvPr id="4" name="Slide Number Placeholder 3"/>
          <p:cNvSpPr>
            <a:spLocks noGrp="1"/>
          </p:cNvSpPr>
          <p:nvPr>
            <p:ph type="sldNum" sz="quarter" idx="10"/>
          </p:nvPr>
        </p:nvSpPr>
        <p:spPr/>
        <p:txBody>
          <a:bodyPr/>
          <a:lstStyle/>
          <a:p>
            <a:pPr marL="0" marR="0" lvl="0" indent="0" algn="r" defTabSz="957309" rtl="0" eaLnBrk="1" fontAlgn="base" latinLnBrk="0" hangingPunct="1">
              <a:lnSpc>
                <a:spcPct val="100000"/>
              </a:lnSpc>
              <a:spcBef>
                <a:spcPct val="0"/>
              </a:spcBef>
              <a:spcAft>
                <a:spcPct val="0"/>
              </a:spcAft>
              <a:buClrTx/>
              <a:buSzTx/>
              <a:buFontTx/>
              <a:buNone/>
              <a:tabLst/>
              <a:defRPr/>
            </a:pPr>
            <a:fld id="{66590B0A-B772-4B7C-8E8D-16CF4316E5FE}" type="slidenum">
              <a:rPr kumimoji="0" lang="en-US" sz="1300" b="0" i="0" u="none" strike="noStrike" kern="1200" cap="none" spc="0" normalizeH="0" baseline="0" noProof="0" smtClean="0">
                <a:ln>
                  <a:noFill/>
                </a:ln>
                <a:solidFill>
                  <a:srgbClr val="000000"/>
                </a:solidFill>
                <a:effectLst/>
                <a:uLnTx/>
                <a:uFillTx/>
                <a:latin typeface="Arial" charset="0"/>
                <a:ea typeface="MS PGothic" panose="020B0600070205080204" pitchFamily="34" charset="-128"/>
                <a:cs typeface="+mn-cs"/>
              </a:rPr>
              <a:pPr marL="0" marR="0" lvl="0" indent="0" algn="r" defTabSz="957309" rtl="0" eaLnBrk="1" fontAlgn="base" latinLnBrk="0" hangingPunct="1">
                <a:lnSpc>
                  <a:spcPct val="100000"/>
                </a:lnSpc>
                <a:spcBef>
                  <a:spcPct val="0"/>
                </a:spcBef>
                <a:spcAft>
                  <a:spcPct val="0"/>
                </a:spcAft>
                <a:buClrTx/>
                <a:buSzTx/>
                <a:buFontTx/>
                <a:buNone/>
                <a:tabLst/>
                <a:defRPr/>
              </a:pPr>
              <a:t>44</a:t>
            </a:fld>
            <a:endParaRPr kumimoji="0" lang="en-US" sz="1300" b="0" i="0" u="none" strike="noStrike" kern="1200" cap="none" spc="0" normalizeH="0" baseline="0" noProof="0">
              <a:ln>
                <a:noFill/>
              </a:ln>
              <a:solidFill>
                <a:srgbClr val="000000"/>
              </a:solidFill>
              <a:effectLst/>
              <a:uLnTx/>
              <a:uFillTx/>
              <a:latin typeface="Arial" charset="0"/>
              <a:ea typeface="MS PGothic" panose="020B0600070205080204" pitchFamily="34" charset="-128"/>
              <a:cs typeface="+mn-cs"/>
            </a:endParaRPr>
          </a:p>
        </p:txBody>
      </p:sp>
    </p:spTree>
    <p:extLst>
      <p:ext uri="{BB962C8B-B14F-4D97-AF65-F5344CB8AC3E}">
        <p14:creationId xmlns:p14="http://schemas.microsoft.com/office/powerpoint/2010/main" val="378395948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153" rtl="0" eaLnBrk="0" fontAlgn="base" latinLnBrk="0" hangingPunct="0">
              <a:lnSpc>
                <a:spcPct val="100000"/>
              </a:lnSpc>
              <a:spcBef>
                <a:spcPct val="30000"/>
              </a:spcBef>
              <a:spcAft>
                <a:spcPct val="0"/>
              </a:spcAft>
              <a:buClrTx/>
              <a:buSzTx/>
              <a:buFontTx/>
              <a:buNone/>
              <a:tabLst/>
              <a:defRPr/>
            </a:pPr>
            <a:r>
              <a:rPr lang="en-US" baseline="0" smtClean="0"/>
              <a:t>Complete the institution information (or have your authorized organizational representative complete) and submit with the draft of your proposal to your grants office or person who is authorized to sign for your organization.  Ask them to provide a pdf of the signed page, and you will then upload that to your proposal prior to submission.  This signed form must be submitted by the closing date, so allow extra time for your organization to review your proposal and sign off. Some grant offices require a week or more to complete this.</a:t>
            </a:r>
            <a:endParaRPr lang="en-US" dirty="0" smtClean="0"/>
          </a:p>
        </p:txBody>
      </p:sp>
      <p:sp>
        <p:nvSpPr>
          <p:cNvPr id="4" name="Slide Number Placeholder 3"/>
          <p:cNvSpPr>
            <a:spLocks noGrp="1"/>
          </p:cNvSpPr>
          <p:nvPr>
            <p:ph type="sldNum" sz="quarter" idx="10"/>
          </p:nvPr>
        </p:nvSpPr>
        <p:spPr/>
        <p:txBody>
          <a:bodyPr/>
          <a:lstStyle/>
          <a:p>
            <a:pPr marL="0" marR="0" lvl="0" indent="0" algn="r" defTabSz="957309" rtl="0" eaLnBrk="1" fontAlgn="base" latinLnBrk="0" hangingPunct="1">
              <a:lnSpc>
                <a:spcPct val="100000"/>
              </a:lnSpc>
              <a:spcBef>
                <a:spcPct val="0"/>
              </a:spcBef>
              <a:spcAft>
                <a:spcPct val="0"/>
              </a:spcAft>
              <a:buClrTx/>
              <a:buSzTx/>
              <a:buFontTx/>
              <a:buNone/>
              <a:tabLst/>
              <a:defRPr/>
            </a:pPr>
            <a:fld id="{66590B0A-B772-4B7C-8E8D-16CF4316E5FE}" type="slidenum">
              <a:rPr kumimoji="0" lang="en-US"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57309" rtl="0" eaLnBrk="1" fontAlgn="base" latinLnBrk="0" hangingPunct="1">
                <a:lnSpc>
                  <a:spcPct val="100000"/>
                </a:lnSpc>
                <a:spcBef>
                  <a:spcPct val="0"/>
                </a:spcBef>
                <a:spcAft>
                  <a:spcPct val="0"/>
                </a:spcAft>
                <a:buClrTx/>
                <a:buSzTx/>
                <a:buFontTx/>
                <a:buNone/>
                <a:tabLst/>
                <a:defRPr/>
              </a:pPr>
              <a:t>45</a:t>
            </a:fld>
            <a:endParaRPr kumimoji="0" lang="en-US" sz="13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894695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153" rtl="0" eaLnBrk="0" fontAlgn="base" latinLnBrk="0" hangingPunct="0">
              <a:lnSpc>
                <a:spcPct val="100000"/>
              </a:lnSpc>
              <a:spcBef>
                <a:spcPct val="30000"/>
              </a:spcBef>
              <a:spcAft>
                <a:spcPct val="0"/>
              </a:spcAft>
              <a:buClrTx/>
              <a:buSzTx/>
              <a:buFontTx/>
              <a:buNone/>
              <a:tabLst/>
              <a:defRPr/>
            </a:pPr>
            <a:r>
              <a:rPr lang="en-US" baseline="0" smtClean="0"/>
              <a:t>You can share the draft when you’re ready.  </a:t>
            </a:r>
            <a:endParaRPr lang="en-US" dirty="0" smtClean="0"/>
          </a:p>
        </p:txBody>
      </p:sp>
      <p:sp>
        <p:nvSpPr>
          <p:cNvPr id="4" name="Slide Number Placeholder 3"/>
          <p:cNvSpPr>
            <a:spLocks noGrp="1"/>
          </p:cNvSpPr>
          <p:nvPr>
            <p:ph type="sldNum" sz="quarter" idx="10"/>
          </p:nvPr>
        </p:nvSpPr>
        <p:spPr/>
        <p:txBody>
          <a:bodyPr/>
          <a:lstStyle/>
          <a:p>
            <a:pPr marL="0" marR="0" lvl="0" indent="0" algn="r" defTabSz="957309" rtl="0" eaLnBrk="1" fontAlgn="base" latinLnBrk="0" hangingPunct="1">
              <a:lnSpc>
                <a:spcPct val="100000"/>
              </a:lnSpc>
              <a:spcBef>
                <a:spcPct val="0"/>
              </a:spcBef>
              <a:spcAft>
                <a:spcPct val="0"/>
              </a:spcAft>
              <a:buClrTx/>
              <a:buSzTx/>
              <a:buFontTx/>
              <a:buNone/>
              <a:tabLst/>
              <a:defRPr/>
            </a:pPr>
            <a:fld id="{66590B0A-B772-4B7C-8E8D-16CF4316E5FE}" type="slidenum">
              <a:rPr kumimoji="0" lang="en-US"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57309" rtl="0" eaLnBrk="1" fontAlgn="base" latinLnBrk="0" hangingPunct="1">
                <a:lnSpc>
                  <a:spcPct val="100000"/>
                </a:lnSpc>
                <a:spcBef>
                  <a:spcPct val="0"/>
                </a:spcBef>
                <a:spcAft>
                  <a:spcPct val="0"/>
                </a:spcAft>
                <a:buClrTx/>
                <a:buSzTx/>
                <a:buFontTx/>
                <a:buNone/>
                <a:tabLst/>
                <a:defRPr/>
              </a:pPr>
              <a:t>46</a:t>
            </a:fld>
            <a:endParaRPr kumimoji="0" lang="en-US" sz="13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69378862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153" rtl="0" eaLnBrk="0" fontAlgn="base" latinLnBrk="0" hangingPunct="0">
              <a:lnSpc>
                <a:spcPct val="100000"/>
              </a:lnSpc>
              <a:spcBef>
                <a:spcPct val="30000"/>
              </a:spcBef>
              <a:spcAft>
                <a:spcPct val="0"/>
              </a:spcAft>
              <a:buClrTx/>
              <a:buSzTx/>
              <a:buFontTx/>
              <a:buNone/>
              <a:tabLst/>
              <a:defRPr/>
            </a:pPr>
            <a:r>
              <a:rPr lang="en-US" baseline="0" smtClean="0"/>
              <a:t>Once you’ve uploaded the signature page, and all required sections are complete, the "submit proposal" button will appear.  If you don't see the submit buttton, you are missing a required component. Check to see that you've completed the title and the project description, those are often overlooked.  Once you see the submit proposal button, you can proceed to submit your proposal.</a:t>
            </a:r>
            <a:endParaRPr lang="en-US" dirty="0" smtClean="0"/>
          </a:p>
        </p:txBody>
      </p:sp>
      <p:sp>
        <p:nvSpPr>
          <p:cNvPr id="4" name="Slide Number Placeholder 3"/>
          <p:cNvSpPr>
            <a:spLocks noGrp="1"/>
          </p:cNvSpPr>
          <p:nvPr>
            <p:ph type="sldNum" sz="quarter" idx="10"/>
          </p:nvPr>
        </p:nvSpPr>
        <p:spPr/>
        <p:txBody>
          <a:bodyPr/>
          <a:lstStyle/>
          <a:p>
            <a:pPr marL="0" marR="0" lvl="0" indent="0" algn="r" defTabSz="957309" rtl="0" eaLnBrk="1" fontAlgn="base" latinLnBrk="0" hangingPunct="1">
              <a:lnSpc>
                <a:spcPct val="100000"/>
              </a:lnSpc>
              <a:spcBef>
                <a:spcPct val="0"/>
              </a:spcBef>
              <a:spcAft>
                <a:spcPct val="0"/>
              </a:spcAft>
              <a:buClrTx/>
              <a:buSzTx/>
              <a:buFontTx/>
              <a:buNone/>
              <a:tabLst/>
              <a:defRPr/>
            </a:pPr>
            <a:fld id="{66590B0A-B772-4B7C-8E8D-16CF4316E5FE}" type="slidenum">
              <a:rPr kumimoji="0" lang="en-US"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57309" rtl="0" eaLnBrk="1" fontAlgn="base" latinLnBrk="0" hangingPunct="1">
                <a:lnSpc>
                  <a:spcPct val="100000"/>
                </a:lnSpc>
                <a:spcBef>
                  <a:spcPct val="0"/>
                </a:spcBef>
                <a:spcAft>
                  <a:spcPct val="0"/>
                </a:spcAft>
                <a:buClrTx/>
                <a:buSzTx/>
                <a:buFontTx/>
                <a:buNone/>
                <a:tabLst/>
                <a:defRPr/>
              </a:pPr>
              <a:t>47</a:t>
            </a:fld>
            <a:endParaRPr kumimoji="0" lang="en-US" sz="13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8874381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153" rtl="0" eaLnBrk="0" fontAlgn="base" latinLnBrk="0" hangingPunct="0">
              <a:lnSpc>
                <a:spcPct val="100000"/>
              </a:lnSpc>
              <a:spcBef>
                <a:spcPct val="30000"/>
              </a:spcBef>
              <a:spcAft>
                <a:spcPct val="0"/>
              </a:spcAft>
              <a:buClrTx/>
              <a:buSzTx/>
              <a:buFontTx/>
              <a:buNone/>
              <a:tabLst/>
              <a:defRPr/>
            </a:pPr>
            <a:r>
              <a:rPr lang="en-US" baseline="0" smtClean="0"/>
              <a:t>Submit proposal, noting that in this system you do have the option to “unsubmit”, but you must resubmit prior to the proposal deadline.</a:t>
            </a:r>
            <a:endParaRPr lang="en-US" dirty="0" smtClean="0"/>
          </a:p>
        </p:txBody>
      </p:sp>
      <p:sp>
        <p:nvSpPr>
          <p:cNvPr id="4" name="Slide Number Placeholder 3"/>
          <p:cNvSpPr>
            <a:spLocks noGrp="1"/>
          </p:cNvSpPr>
          <p:nvPr>
            <p:ph type="sldNum" sz="quarter" idx="10"/>
          </p:nvPr>
        </p:nvSpPr>
        <p:spPr/>
        <p:txBody>
          <a:bodyPr/>
          <a:lstStyle/>
          <a:p>
            <a:pPr marL="0" marR="0" lvl="0" indent="0" algn="r" defTabSz="957309" rtl="0" eaLnBrk="1" fontAlgn="base" latinLnBrk="0" hangingPunct="1">
              <a:lnSpc>
                <a:spcPct val="100000"/>
              </a:lnSpc>
              <a:spcBef>
                <a:spcPct val="0"/>
              </a:spcBef>
              <a:spcAft>
                <a:spcPct val="0"/>
              </a:spcAft>
              <a:buClrTx/>
              <a:buSzTx/>
              <a:buFontTx/>
              <a:buNone/>
              <a:tabLst/>
              <a:defRPr/>
            </a:pPr>
            <a:fld id="{66590B0A-B772-4B7C-8E8D-16CF4316E5FE}" type="slidenum">
              <a:rPr kumimoji="0" lang="en-US" sz="1300" b="0" i="0" u="none" strike="noStrike" kern="1200" cap="none" spc="0" normalizeH="0" baseline="0" noProof="0" smtClean="0">
                <a:ln>
                  <a:noFill/>
                </a:ln>
                <a:solidFill>
                  <a:srgbClr val="000000"/>
                </a:solidFill>
                <a:effectLst/>
                <a:uLnTx/>
                <a:uFillTx/>
                <a:latin typeface="Arial" charset="0"/>
                <a:ea typeface="MS PGothic" panose="020B0600070205080204" pitchFamily="34" charset="-128"/>
                <a:cs typeface="+mn-cs"/>
              </a:rPr>
              <a:pPr marL="0" marR="0" lvl="0" indent="0" algn="r" defTabSz="957309" rtl="0" eaLnBrk="1" fontAlgn="base" latinLnBrk="0" hangingPunct="1">
                <a:lnSpc>
                  <a:spcPct val="100000"/>
                </a:lnSpc>
                <a:spcBef>
                  <a:spcPct val="0"/>
                </a:spcBef>
                <a:spcAft>
                  <a:spcPct val="0"/>
                </a:spcAft>
                <a:buClrTx/>
                <a:buSzTx/>
                <a:buFontTx/>
                <a:buNone/>
                <a:tabLst/>
                <a:defRPr/>
              </a:pPr>
              <a:t>48</a:t>
            </a:fld>
            <a:endParaRPr kumimoji="0" lang="en-US" sz="1300" b="0" i="0" u="none" strike="noStrike" kern="1200" cap="none" spc="0" normalizeH="0" baseline="0" noProof="0">
              <a:ln>
                <a:noFill/>
              </a:ln>
              <a:solidFill>
                <a:srgbClr val="000000"/>
              </a:solidFill>
              <a:effectLst/>
              <a:uLnTx/>
              <a:uFillTx/>
              <a:latin typeface="Arial" charset="0"/>
              <a:ea typeface="MS PGothic" panose="020B0600070205080204" pitchFamily="34" charset="-128"/>
              <a:cs typeface="+mn-cs"/>
            </a:endParaRPr>
          </a:p>
        </p:txBody>
      </p:sp>
    </p:spTree>
    <p:extLst>
      <p:ext uri="{BB962C8B-B14F-4D97-AF65-F5344CB8AC3E}">
        <p14:creationId xmlns:p14="http://schemas.microsoft.com/office/powerpoint/2010/main" val="121496537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153" rtl="0" eaLnBrk="0" fontAlgn="base" latinLnBrk="0" hangingPunct="0">
              <a:lnSpc>
                <a:spcPct val="100000"/>
              </a:lnSpc>
              <a:spcBef>
                <a:spcPct val="30000"/>
              </a:spcBef>
              <a:spcAft>
                <a:spcPct val="0"/>
              </a:spcAft>
              <a:buClrTx/>
              <a:buSzTx/>
              <a:buFontTx/>
              <a:buNone/>
              <a:tabLst/>
              <a:defRPr/>
            </a:pPr>
            <a:r>
              <a:rPr lang="en-US" baseline="0" smtClean="0"/>
              <a:t>You’ll receive a confirmation email—if you don’t, check the email address you used in the system. If there’s a mistake, correct it, and then let us know so we can check and make sure that your proposal is submitted.</a:t>
            </a:r>
            <a:endParaRPr lang="en-US" dirty="0" smtClean="0"/>
          </a:p>
        </p:txBody>
      </p:sp>
      <p:sp>
        <p:nvSpPr>
          <p:cNvPr id="4" name="Slide Number Placeholder 3"/>
          <p:cNvSpPr>
            <a:spLocks noGrp="1"/>
          </p:cNvSpPr>
          <p:nvPr>
            <p:ph type="sldNum" sz="quarter" idx="10"/>
          </p:nvPr>
        </p:nvSpPr>
        <p:spPr/>
        <p:txBody>
          <a:bodyPr/>
          <a:lstStyle/>
          <a:p>
            <a:pPr marL="0" marR="0" lvl="0" indent="0" algn="r" defTabSz="957309" rtl="0" eaLnBrk="1" fontAlgn="base" latinLnBrk="0" hangingPunct="1">
              <a:lnSpc>
                <a:spcPct val="100000"/>
              </a:lnSpc>
              <a:spcBef>
                <a:spcPct val="0"/>
              </a:spcBef>
              <a:spcAft>
                <a:spcPct val="0"/>
              </a:spcAft>
              <a:buClrTx/>
              <a:buSzTx/>
              <a:buFontTx/>
              <a:buNone/>
              <a:tabLst/>
              <a:defRPr/>
            </a:pPr>
            <a:fld id="{66590B0A-B772-4B7C-8E8D-16CF4316E5FE}" type="slidenum">
              <a:rPr kumimoji="0" lang="en-US" sz="1300" b="0" i="0" u="none" strike="noStrike" kern="1200" cap="none" spc="0" normalizeH="0" baseline="0" noProof="0" smtClean="0">
                <a:ln>
                  <a:noFill/>
                </a:ln>
                <a:solidFill>
                  <a:srgbClr val="000000"/>
                </a:solidFill>
                <a:effectLst/>
                <a:uLnTx/>
                <a:uFillTx/>
                <a:latin typeface="Arial" charset="0"/>
                <a:ea typeface="MS PGothic" panose="020B0600070205080204" pitchFamily="34" charset="-128"/>
                <a:cs typeface="+mn-cs"/>
              </a:rPr>
              <a:pPr marL="0" marR="0" lvl="0" indent="0" algn="r" defTabSz="957309" rtl="0" eaLnBrk="1" fontAlgn="base" latinLnBrk="0" hangingPunct="1">
                <a:lnSpc>
                  <a:spcPct val="100000"/>
                </a:lnSpc>
                <a:spcBef>
                  <a:spcPct val="0"/>
                </a:spcBef>
                <a:spcAft>
                  <a:spcPct val="0"/>
                </a:spcAft>
                <a:buClrTx/>
                <a:buSzTx/>
                <a:buFontTx/>
                <a:buNone/>
                <a:tabLst/>
                <a:defRPr/>
              </a:pPr>
              <a:t>49</a:t>
            </a:fld>
            <a:endParaRPr kumimoji="0" lang="en-US" sz="1300" b="0" i="0" u="none" strike="noStrike" kern="1200" cap="none" spc="0" normalizeH="0" baseline="0" noProof="0">
              <a:ln>
                <a:noFill/>
              </a:ln>
              <a:solidFill>
                <a:srgbClr val="000000"/>
              </a:solidFill>
              <a:effectLst/>
              <a:uLnTx/>
              <a:uFillTx/>
              <a:latin typeface="Arial" charset="0"/>
              <a:ea typeface="MS PGothic" panose="020B0600070205080204" pitchFamily="34" charset="-128"/>
              <a:cs typeface="+mn-cs"/>
            </a:endParaRPr>
          </a:p>
        </p:txBody>
      </p:sp>
    </p:spTree>
    <p:extLst>
      <p:ext uri="{BB962C8B-B14F-4D97-AF65-F5344CB8AC3E}">
        <p14:creationId xmlns:p14="http://schemas.microsoft.com/office/powerpoint/2010/main" val="2145718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pitchFamily="34" charset="-128"/>
              </a:defRPr>
            </a:lvl1pPr>
            <a:lvl2pPr marL="756026" indent="-290048">
              <a:spcBef>
                <a:spcPct val="30000"/>
              </a:spcBef>
              <a:defRPr sz="1200">
                <a:solidFill>
                  <a:schemeClr val="tx1"/>
                </a:solidFill>
                <a:latin typeface="Arial" charset="0"/>
                <a:ea typeface="MS PGothic" pitchFamily="34" charset="-128"/>
              </a:defRPr>
            </a:lvl2pPr>
            <a:lvl3pPr marL="1163361" indent="-231404">
              <a:spcBef>
                <a:spcPct val="30000"/>
              </a:spcBef>
              <a:defRPr sz="1200">
                <a:solidFill>
                  <a:schemeClr val="tx1"/>
                </a:solidFill>
                <a:latin typeface="Arial" charset="0"/>
                <a:ea typeface="MS PGothic" pitchFamily="34" charset="-128"/>
              </a:defRPr>
            </a:lvl3pPr>
            <a:lvl4pPr marL="1629339" indent="-231404">
              <a:spcBef>
                <a:spcPct val="30000"/>
              </a:spcBef>
              <a:defRPr sz="1200">
                <a:solidFill>
                  <a:schemeClr val="tx1"/>
                </a:solidFill>
                <a:latin typeface="Arial" charset="0"/>
                <a:ea typeface="MS PGothic" pitchFamily="34" charset="-128"/>
              </a:defRPr>
            </a:lvl4pPr>
            <a:lvl5pPr marL="2095317" indent="-231404">
              <a:spcBef>
                <a:spcPct val="30000"/>
              </a:spcBef>
              <a:defRPr sz="1200">
                <a:solidFill>
                  <a:schemeClr val="tx1"/>
                </a:solidFill>
                <a:latin typeface="Arial" charset="0"/>
                <a:ea typeface="MS PGothic" pitchFamily="34" charset="-128"/>
              </a:defRPr>
            </a:lvl5pPr>
            <a:lvl6pPr marL="2551786" indent="-231404" eaLnBrk="0" fontAlgn="base" hangingPunct="0">
              <a:spcBef>
                <a:spcPct val="30000"/>
              </a:spcBef>
              <a:spcAft>
                <a:spcPct val="0"/>
              </a:spcAft>
              <a:defRPr sz="1200">
                <a:solidFill>
                  <a:schemeClr val="tx1"/>
                </a:solidFill>
                <a:latin typeface="Arial" charset="0"/>
                <a:ea typeface="MS PGothic" pitchFamily="34" charset="-128"/>
              </a:defRPr>
            </a:lvl6pPr>
            <a:lvl7pPr marL="3008254" indent="-231404" eaLnBrk="0" fontAlgn="base" hangingPunct="0">
              <a:spcBef>
                <a:spcPct val="30000"/>
              </a:spcBef>
              <a:spcAft>
                <a:spcPct val="0"/>
              </a:spcAft>
              <a:defRPr sz="1200">
                <a:solidFill>
                  <a:schemeClr val="tx1"/>
                </a:solidFill>
                <a:latin typeface="Arial" charset="0"/>
                <a:ea typeface="MS PGothic" pitchFamily="34" charset="-128"/>
              </a:defRPr>
            </a:lvl7pPr>
            <a:lvl8pPr marL="3464723" indent="-231404" eaLnBrk="0" fontAlgn="base" hangingPunct="0">
              <a:spcBef>
                <a:spcPct val="30000"/>
              </a:spcBef>
              <a:spcAft>
                <a:spcPct val="0"/>
              </a:spcAft>
              <a:defRPr sz="1200">
                <a:solidFill>
                  <a:schemeClr val="tx1"/>
                </a:solidFill>
                <a:latin typeface="Arial" charset="0"/>
                <a:ea typeface="MS PGothic" pitchFamily="34" charset="-128"/>
              </a:defRPr>
            </a:lvl8pPr>
            <a:lvl9pPr marL="3921191" indent="-231404" eaLnBrk="0" fontAlgn="base" hangingPunct="0">
              <a:spcBef>
                <a:spcPct val="30000"/>
              </a:spcBef>
              <a:spcAft>
                <a:spcPct val="0"/>
              </a:spcAft>
              <a:defRPr sz="1200">
                <a:solidFill>
                  <a:schemeClr val="tx1"/>
                </a:solidFill>
                <a:latin typeface="Arial" charset="0"/>
                <a:ea typeface="MS PGothic" pitchFamily="34" charset="-128"/>
              </a:defRPr>
            </a:lvl9pPr>
          </a:lstStyle>
          <a:p>
            <a:pPr>
              <a:spcBef>
                <a:spcPct val="0"/>
              </a:spcBef>
            </a:pPr>
            <a:fld id="{5FE7D9E2-0ABA-42CD-B4A0-E45F47673DE9}" type="slidenum">
              <a:rPr lang="en-US" altLang="en-US"/>
              <a:pPr>
                <a:spcBef>
                  <a:spcPct val="0"/>
                </a:spcBef>
              </a:pPr>
              <a:t>5</a:t>
            </a:fld>
            <a:endParaRPr lang="en-US" alt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solidFill>
                  <a:srgbClr val="4A43AB"/>
                </a:solidFill>
                <a:latin typeface="Arial" panose="020B0604020202020204" pitchFamily="34" charset="0"/>
              </a:rPr>
              <a:t>We are a grants and education program, and SARE Outreach produces practical information like you see here, and you can find a wealth of information online, including informative bulletins on topics from Clean Energy and Water Conservation to Marketing and Pastured Poultry. These are available to view online or download as pdfs.</a:t>
            </a:r>
          </a:p>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48750005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Arial" panose="020B0604020202020204" pitchFamily="34" charset="0"/>
                <a:ea typeface="MS PGothic" panose="020B0600070205080204" pitchFamily="34" charset="-128"/>
              </a:defRPr>
            </a:lvl1pPr>
            <a:lvl2pPr marL="747713" indent="-287338" defTabSz="911225">
              <a:spcBef>
                <a:spcPct val="30000"/>
              </a:spcBef>
              <a:defRPr sz="1200">
                <a:solidFill>
                  <a:schemeClr val="tx1"/>
                </a:solidFill>
                <a:latin typeface="Arial" panose="020B0604020202020204" pitchFamily="34" charset="0"/>
                <a:ea typeface="MS PGothic" panose="020B0600070205080204" pitchFamily="34" charset="-128"/>
              </a:defRPr>
            </a:lvl2pPr>
            <a:lvl3pPr marL="1150938" indent="-228600" defTabSz="911225">
              <a:spcBef>
                <a:spcPct val="30000"/>
              </a:spcBef>
              <a:defRPr sz="1200">
                <a:solidFill>
                  <a:schemeClr val="tx1"/>
                </a:solidFill>
                <a:latin typeface="Arial" panose="020B0604020202020204" pitchFamily="34" charset="0"/>
                <a:ea typeface="MS PGothic" panose="020B0600070205080204" pitchFamily="34" charset="-128"/>
              </a:defRPr>
            </a:lvl3pPr>
            <a:lvl4pPr marL="1612900" indent="-228600" defTabSz="911225">
              <a:spcBef>
                <a:spcPct val="30000"/>
              </a:spcBef>
              <a:defRPr sz="1200">
                <a:solidFill>
                  <a:schemeClr val="tx1"/>
                </a:solidFill>
                <a:latin typeface="Arial" panose="020B0604020202020204" pitchFamily="34" charset="0"/>
                <a:ea typeface="MS PGothic" panose="020B0600070205080204" pitchFamily="34" charset="-128"/>
              </a:defRPr>
            </a:lvl4pPr>
            <a:lvl5pPr marL="2074863" indent="-228600" defTabSz="911225">
              <a:spcBef>
                <a:spcPct val="30000"/>
              </a:spcBef>
              <a:defRPr sz="1200">
                <a:solidFill>
                  <a:schemeClr val="tx1"/>
                </a:solidFill>
                <a:latin typeface="Arial" panose="020B0604020202020204" pitchFamily="34" charset="0"/>
                <a:ea typeface="MS PGothic" panose="020B0600070205080204" pitchFamily="34" charset="-128"/>
              </a:defRPr>
            </a:lvl5pPr>
            <a:lvl6pPr marL="2532063" indent="-228600" defTabSz="91122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89263" indent="-228600" defTabSz="91122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46463" indent="-228600" defTabSz="91122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903663" indent="-228600" defTabSz="91122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1261D24E-6EC3-4B5A-BA7F-A1D92F6BED9B}" type="slidenum">
              <a:rPr lang="en-US" altLang="en-US" smtClean="0">
                <a:solidFill>
                  <a:srgbClr val="000000"/>
                </a:solidFill>
              </a:rPr>
              <a:pPr>
                <a:spcBef>
                  <a:spcPct val="0"/>
                </a:spcBef>
              </a:pPr>
              <a:t>50</a:t>
            </a:fld>
            <a:endParaRPr lang="en-US" altLang="en-US" smtClean="0">
              <a:solidFill>
                <a:srgbClr val="000000"/>
              </a:solidFill>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This is the timeline for the 2021 Partnership grant program.  Your proposal, including the signed authorization, must be submitted online by Thursday, October 22nd, at 4:00 p.m. CDT. They’ll be reviewed and a recommendation made to the NCR-SARE Administrative Council in January, and all applicants will be notified whether or not they are awarded in February.  We anticipate that funds will be available for you to begin your project April 1, 2021.</a:t>
            </a:r>
            <a:endParaRPr lang="en-US" altLang="en-US" dirty="0" smtClean="0">
              <a:latin typeface="Arial" panose="020B060402020202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Arial" panose="020B0604020202020204" pitchFamily="34" charset="0"/>
                <a:ea typeface="MS PGothic" panose="020B0600070205080204" pitchFamily="34" charset="-128"/>
              </a:defRPr>
            </a:lvl1pPr>
            <a:lvl2pPr marL="747713" indent="-287338" defTabSz="911225">
              <a:spcBef>
                <a:spcPct val="30000"/>
              </a:spcBef>
              <a:defRPr sz="1200">
                <a:solidFill>
                  <a:schemeClr val="tx1"/>
                </a:solidFill>
                <a:latin typeface="Arial" panose="020B0604020202020204" pitchFamily="34" charset="0"/>
                <a:ea typeface="MS PGothic" panose="020B0600070205080204" pitchFamily="34" charset="-128"/>
              </a:defRPr>
            </a:lvl2pPr>
            <a:lvl3pPr marL="1150938" indent="-228600" defTabSz="911225">
              <a:spcBef>
                <a:spcPct val="30000"/>
              </a:spcBef>
              <a:defRPr sz="1200">
                <a:solidFill>
                  <a:schemeClr val="tx1"/>
                </a:solidFill>
                <a:latin typeface="Arial" panose="020B0604020202020204" pitchFamily="34" charset="0"/>
                <a:ea typeface="MS PGothic" panose="020B0600070205080204" pitchFamily="34" charset="-128"/>
              </a:defRPr>
            </a:lvl3pPr>
            <a:lvl4pPr marL="1612900" indent="-228600" defTabSz="911225">
              <a:spcBef>
                <a:spcPct val="30000"/>
              </a:spcBef>
              <a:defRPr sz="1200">
                <a:solidFill>
                  <a:schemeClr val="tx1"/>
                </a:solidFill>
                <a:latin typeface="Arial" panose="020B0604020202020204" pitchFamily="34" charset="0"/>
                <a:ea typeface="MS PGothic" panose="020B0600070205080204" pitchFamily="34" charset="-128"/>
              </a:defRPr>
            </a:lvl4pPr>
            <a:lvl5pPr marL="2074863" indent="-228600" defTabSz="911225">
              <a:spcBef>
                <a:spcPct val="30000"/>
              </a:spcBef>
              <a:defRPr sz="1200">
                <a:solidFill>
                  <a:schemeClr val="tx1"/>
                </a:solidFill>
                <a:latin typeface="Arial" panose="020B0604020202020204" pitchFamily="34" charset="0"/>
                <a:ea typeface="MS PGothic" panose="020B0600070205080204" pitchFamily="34" charset="-128"/>
              </a:defRPr>
            </a:lvl5pPr>
            <a:lvl6pPr marL="2532063" indent="-228600" defTabSz="91122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89263" indent="-228600" defTabSz="91122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46463" indent="-228600" defTabSz="91122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903663" indent="-228600" defTabSz="91122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821FD711-12A8-4E9F-93C4-E8BF8E873BF5}" type="slidenum">
              <a:rPr lang="en-US" altLang="en-US" smtClean="0"/>
              <a:pPr>
                <a:spcBef>
                  <a:spcPct val="0"/>
                </a:spcBef>
              </a:pPr>
              <a:t>51</a:t>
            </a:fld>
            <a:endParaRPr lang="en-US" altLang="en-US" smtClean="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50000"/>
              </a:lnSpc>
              <a:spcBef>
                <a:spcPct val="0"/>
              </a:spcBef>
            </a:pPr>
            <a:r>
              <a:rPr lang="en-US" altLang="en-US" smtClean="0">
                <a:latin typeface="Arial" panose="020B0604020202020204" pitchFamily="34" charset="0"/>
              </a:rPr>
              <a:t>Beth Nelson and Rob Myers are co-coordinating the grant program, so feel free to contact either one of us if you have questions about preparing a proposal for this grant program. You can also contact the main SARE office with questions.  We look forward to receiving your proposal.</a:t>
            </a:r>
            <a:endParaRPr lang="en-US" altLang="en-US" dirty="0" smtClean="0">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pitchFamily="34" charset="-128"/>
              </a:defRPr>
            </a:lvl1pPr>
            <a:lvl2pPr marL="756026" indent="-290048">
              <a:spcBef>
                <a:spcPct val="30000"/>
              </a:spcBef>
              <a:defRPr sz="1200">
                <a:solidFill>
                  <a:schemeClr val="tx1"/>
                </a:solidFill>
                <a:latin typeface="Arial" charset="0"/>
                <a:ea typeface="MS PGothic" pitchFamily="34" charset="-128"/>
              </a:defRPr>
            </a:lvl2pPr>
            <a:lvl3pPr marL="1163361" indent="-231404">
              <a:spcBef>
                <a:spcPct val="30000"/>
              </a:spcBef>
              <a:defRPr sz="1200">
                <a:solidFill>
                  <a:schemeClr val="tx1"/>
                </a:solidFill>
                <a:latin typeface="Arial" charset="0"/>
                <a:ea typeface="MS PGothic" pitchFamily="34" charset="-128"/>
              </a:defRPr>
            </a:lvl3pPr>
            <a:lvl4pPr marL="1629339" indent="-231404">
              <a:spcBef>
                <a:spcPct val="30000"/>
              </a:spcBef>
              <a:defRPr sz="1200">
                <a:solidFill>
                  <a:schemeClr val="tx1"/>
                </a:solidFill>
                <a:latin typeface="Arial" charset="0"/>
                <a:ea typeface="MS PGothic" pitchFamily="34" charset="-128"/>
              </a:defRPr>
            </a:lvl4pPr>
            <a:lvl5pPr marL="2095317" indent="-231404">
              <a:spcBef>
                <a:spcPct val="30000"/>
              </a:spcBef>
              <a:defRPr sz="1200">
                <a:solidFill>
                  <a:schemeClr val="tx1"/>
                </a:solidFill>
                <a:latin typeface="Arial" charset="0"/>
                <a:ea typeface="MS PGothic" pitchFamily="34" charset="-128"/>
              </a:defRPr>
            </a:lvl5pPr>
            <a:lvl6pPr marL="2551786" indent="-231404" eaLnBrk="0" fontAlgn="base" hangingPunct="0">
              <a:spcBef>
                <a:spcPct val="30000"/>
              </a:spcBef>
              <a:spcAft>
                <a:spcPct val="0"/>
              </a:spcAft>
              <a:defRPr sz="1200">
                <a:solidFill>
                  <a:schemeClr val="tx1"/>
                </a:solidFill>
                <a:latin typeface="Arial" charset="0"/>
                <a:ea typeface="MS PGothic" pitchFamily="34" charset="-128"/>
              </a:defRPr>
            </a:lvl6pPr>
            <a:lvl7pPr marL="3008254" indent="-231404" eaLnBrk="0" fontAlgn="base" hangingPunct="0">
              <a:spcBef>
                <a:spcPct val="30000"/>
              </a:spcBef>
              <a:spcAft>
                <a:spcPct val="0"/>
              </a:spcAft>
              <a:defRPr sz="1200">
                <a:solidFill>
                  <a:schemeClr val="tx1"/>
                </a:solidFill>
                <a:latin typeface="Arial" charset="0"/>
                <a:ea typeface="MS PGothic" pitchFamily="34" charset="-128"/>
              </a:defRPr>
            </a:lvl7pPr>
            <a:lvl8pPr marL="3464723" indent="-231404" eaLnBrk="0" fontAlgn="base" hangingPunct="0">
              <a:spcBef>
                <a:spcPct val="30000"/>
              </a:spcBef>
              <a:spcAft>
                <a:spcPct val="0"/>
              </a:spcAft>
              <a:defRPr sz="1200">
                <a:solidFill>
                  <a:schemeClr val="tx1"/>
                </a:solidFill>
                <a:latin typeface="Arial" charset="0"/>
                <a:ea typeface="MS PGothic" pitchFamily="34" charset="-128"/>
              </a:defRPr>
            </a:lvl8pPr>
            <a:lvl9pPr marL="3921191" indent="-231404" eaLnBrk="0" fontAlgn="base" hangingPunct="0">
              <a:spcBef>
                <a:spcPct val="30000"/>
              </a:spcBef>
              <a:spcAft>
                <a:spcPct val="0"/>
              </a:spcAft>
              <a:defRPr sz="1200">
                <a:solidFill>
                  <a:schemeClr val="tx1"/>
                </a:solidFill>
                <a:latin typeface="Arial" charset="0"/>
                <a:ea typeface="MS PGothic" pitchFamily="34" charset="-128"/>
              </a:defRPr>
            </a:lvl9pPr>
          </a:lstStyle>
          <a:p>
            <a:pPr>
              <a:spcBef>
                <a:spcPct val="0"/>
              </a:spcBef>
            </a:pPr>
            <a:fld id="{6C486106-6D8B-47DA-B473-EF37EA6CE3AC}" type="slidenum">
              <a:rPr lang="en-US" altLang="en-US"/>
              <a:pPr>
                <a:spcBef>
                  <a:spcPct val="0"/>
                </a:spcBef>
              </a:pPr>
              <a:t>6</a:t>
            </a:fld>
            <a:endParaRPr lang="en-US" alt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We have funded projects on a wide range of topics.  </a:t>
            </a:r>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917879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7713" indent="-287338">
              <a:spcBef>
                <a:spcPct val="30000"/>
              </a:spcBef>
              <a:defRPr sz="1200">
                <a:solidFill>
                  <a:schemeClr val="tx1"/>
                </a:solidFill>
                <a:latin typeface="Arial" panose="020B0604020202020204" pitchFamily="34" charset="0"/>
                <a:ea typeface="MS PGothic" panose="020B0600070205080204" pitchFamily="34" charset="-128"/>
              </a:defRPr>
            </a:lvl2pPr>
            <a:lvl3pPr marL="1150938"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129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74863"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32063"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89263"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46463"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903663"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15636AC5-924A-405F-BA37-B1FDCB22094A}" type="slidenum">
              <a:rPr lang="en-US" altLang="en-US" smtClean="0"/>
              <a:pPr>
                <a:spcBef>
                  <a:spcPct val="0"/>
                </a:spcBef>
              </a:pPr>
              <a:t>7</a:t>
            </a:fld>
            <a:endParaRPr lang="en-US" alt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solidFill>
                  <a:srgbClr val="4A43AB"/>
                </a:solidFill>
                <a:latin typeface="Arial" panose="020B0604020202020204" pitchFamily="34" charset="0"/>
              </a:rPr>
              <a:t>The SARE program has invested in over 7100 projects nationwide since we were funded over 30 years ago, and in the 12-state north central region, we offer these six competitive grant programs—Research and Education, Professional Development, which are train the trainer type projects, this Partnership grant program, our newest grant program, a graduate student grant program designed to help develop new researchers in sustainable agriculture, Farmer-rancher program, which are projects led by Farmers or Ranchers, and a Youth Educator program.  Information on all of our grant programs can be found on our website www.northcentralsare.org and you should look at all our grant programs to determine the one that might be the best fit for your project. </a:t>
            </a:r>
            <a:endParaRPr lang="en-US" altLang="en-US" dirty="0" smtClean="0">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7713" indent="-287338">
              <a:spcBef>
                <a:spcPct val="30000"/>
              </a:spcBef>
              <a:defRPr sz="1200">
                <a:solidFill>
                  <a:schemeClr val="tx1"/>
                </a:solidFill>
                <a:latin typeface="Arial" panose="020B0604020202020204" pitchFamily="34" charset="0"/>
                <a:ea typeface="MS PGothic" panose="020B0600070205080204" pitchFamily="34" charset="-128"/>
              </a:defRPr>
            </a:lvl2pPr>
            <a:lvl3pPr marL="1150938"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129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74863"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32063"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89263"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46463"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903663"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921326B8-CB5B-4084-8C1E-304B4C672F9E}" type="slidenum">
              <a:rPr lang="en-US" altLang="en-US" smtClean="0"/>
              <a:pPr>
                <a:spcBef>
                  <a:spcPct val="0"/>
                </a:spcBef>
              </a:pPr>
              <a:t>8</a:t>
            </a:fld>
            <a:endParaRPr lang="en-US" alt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These are the program basics for the NCR SARE Partnership grant program. Partnership grants are for up to $40,000, for up to 2 years. Grants can be for research, OR education, or demonstration projects, but all have must have an outreach component.
They should involve 3 or more farmers or ranchers, although as noted in the Call for Proposals, we recognize that there may be situations with specialty crops or livestock, or another developing area where you don’t yet have three farmers established, so feel free to contact us to discuss that type of situation.
These projects will be led by an ag professional,  and we anticipate funding 14 projects this year.
Your proposal must be submitted online by 4:00 p.m. CDT, on Thursday, the 22nd of October.
</a:t>
            </a:r>
            <a:endParaRPr lang="en-US" altLang="en-US" dirty="0" smtClean="0">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smtClean="0">
                <a:solidFill>
                  <a:schemeClr val="accent6">
                    <a:lumMod val="75000"/>
                  </a:schemeClr>
                </a:solidFill>
                <a:latin typeface="Georgia" pitchFamily="18" charset="0"/>
              </a:rPr>
              <a:t>We define an ag professional fairly broadly--could be an extension educator, or an educator from a university or college, or a nonprofit or federal agency or state agency, or a crop advisor directly working with farmers.</a:t>
            </a:r>
            <a:endParaRPr lang="en-US" dirty="0" smtClean="0">
              <a:solidFill>
                <a:schemeClr val="accent6">
                  <a:lumMod val="75000"/>
                </a:schemeClr>
              </a:solidFill>
              <a:latin typeface="Georgia" pitchFamily="18" charset="0"/>
            </a:endParaRP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7713" indent="-287338">
              <a:spcBef>
                <a:spcPct val="30000"/>
              </a:spcBef>
              <a:defRPr sz="1200">
                <a:solidFill>
                  <a:schemeClr val="tx1"/>
                </a:solidFill>
                <a:latin typeface="Arial" panose="020B0604020202020204" pitchFamily="34" charset="0"/>
                <a:ea typeface="MS PGothic" panose="020B0600070205080204" pitchFamily="34" charset="-128"/>
              </a:defRPr>
            </a:lvl2pPr>
            <a:lvl3pPr marL="1150938"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129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74863"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32063"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89263"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46463"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903663"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DF136353-72CC-4BD2-B0A2-A1348B49ED77}" type="slidenum">
              <a:rPr lang="en-US" altLang="en-US" smtClean="0"/>
              <a:pPr>
                <a:spcBef>
                  <a:spcPct val="0"/>
                </a:spcBef>
              </a:pPr>
              <a:t>9</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tags" Target="../tags/tag7.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tags" Target="../tags/tag9.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8" Type="http://schemas.openxmlformats.org/officeDocument/2006/relationships/tags" Target="../tags/tag32.xml"/><Relationship Id="rId3" Type="http://schemas.openxmlformats.org/officeDocument/2006/relationships/tags" Target="../tags/tag27.xml"/><Relationship Id="rId7" Type="http://schemas.openxmlformats.org/officeDocument/2006/relationships/tags" Target="../tags/tag31.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tags" Target="../tags/tag30.xml"/><Relationship Id="rId5" Type="http://schemas.openxmlformats.org/officeDocument/2006/relationships/tags" Target="../tags/tag29.xml"/><Relationship Id="rId10" Type="http://schemas.openxmlformats.org/officeDocument/2006/relationships/slideMaster" Target="../slideMasters/slideMaster5.xml"/><Relationship Id="rId4" Type="http://schemas.openxmlformats.org/officeDocument/2006/relationships/tags" Target="../tags/tag28.xml"/><Relationship Id="rId9" Type="http://schemas.openxmlformats.org/officeDocument/2006/relationships/tags" Target="../tags/tag3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40.xml"/><Relationship Id="rId1" Type="http://schemas.openxmlformats.org/officeDocument/2006/relationships/tags" Target="../tags/tag3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51.xml"/><Relationship Id="rId1" Type="http://schemas.openxmlformats.org/officeDocument/2006/relationships/tags" Target="../tags/tag5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53.xml"/><Relationship Id="rId1" Type="http://schemas.openxmlformats.org/officeDocument/2006/relationships/tags" Target="../tags/tag5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2506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98772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548353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379723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A0DE7AC-EB00-4F98-BDD6-9317344BE705}" type="datetimeFigureOut">
              <a:rPr lang="en-US" altLang="en-US"/>
              <a:pPr>
                <a:defRPr/>
              </a:pPr>
              <a:t>7/24/2020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2EC3496-D37F-4D91-A7A0-51EAC49ECE5B}" type="slidenum">
              <a:rPr lang="en-US" altLang="en-US"/>
              <a:pPr>
                <a:defRPr/>
              </a:pPr>
              <a:t>‹#›</a:t>
            </a:fld>
            <a:endParaRPr lang="en-US" altLang="en-US"/>
          </a:p>
        </p:txBody>
      </p:sp>
    </p:spTree>
    <p:extLst>
      <p:ext uri="{BB962C8B-B14F-4D97-AF65-F5344CB8AC3E}">
        <p14:creationId xmlns:p14="http://schemas.microsoft.com/office/powerpoint/2010/main" val="13874533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81D693C-B80B-4C9C-BFDE-90D5F5F283F2}" type="datetimeFigureOut">
              <a:rPr lang="en-US" altLang="en-US"/>
              <a:pPr>
                <a:defRPr/>
              </a:pPr>
              <a:t>7/24/2020</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0AAE28B-76BC-489A-B7DF-7DE6356DF922}" type="slidenum">
              <a:rPr lang="en-US" altLang="en-US"/>
              <a:pPr>
                <a:defRPr/>
              </a:pPr>
              <a:t>‹#›</a:t>
            </a:fld>
            <a:endParaRPr lang="en-US" altLang="en-US"/>
          </a:p>
        </p:txBody>
      </p:sp>
    </p:spTree>
    <p:extLst>
      <p:ext uri="{BB962C8B-B14F-4D97-AF65-F5344CB8AC3E}">
        <p14:creationId xmlns:p14="http://schemas.microsoft.com/office/powerpoint/2010/main" val="40419263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02EF59B-6289-4BF8-AD39-B79431078080}" type="datetimeFigureOut">
              <a:rPr lang="en-US" altLang="en-US"/>
              <a:pPr>
                <a:defRPr/>
              </a:pPr>
              <a:t>7/24/2020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33A4159-AEA7-42DB-9893-639680F17B79}" type="slidenum">
              <a:rPr lang="en-US" altLang="en-US"/>
              <a:pPr>
                <a:defRPr/>
              </a:pPr>
              <a:t>‹#›</a:t>
            </a:fld>
            <a:endParaRPr lang="en-US" altLang="en-US"/>
          </a:p>
        </p:txBody>
      </p:sp>
    </p:spTree>
    <p:extLst>
      <p:ext uri="{BB962C8B-B14F-4D97-AF65-F5344CB8AC3E}">
        <p14:creationId xmlns:p14="http://schemas.microsoft.com/office/powerpoint/2010/main" val="40970611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9377947-8920-48E6-A3E0-4B9702EC14C6}" type="datetimeFigureOut">
              <a:rPr lang="en-US" altLang="en-US"/>
              <a:pPr>
                <a:defRPr/>
              </a:pPr>
              <a:t>7/24/2020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CD81C26-20D4-412D-B7EE-110DE9F4B356}" type="slidenum">
              <a:rPr lang="en-US" altLang="en-US"/>
              <a:pPr>
                <a:defRPr/>
              </a:pPr>
              <a:t>‹#›</a:t>
            </a:fld>
            <a:endParaRPr lang="en-US" altLang="en-US"/>
          </a:p>
        </p:txBody>
      </p:sp>
    </p:spTree>
    <p:extLst>
      <p:ext uri="{BB962C8B-B14F-4D97-AF65-F5344CB8AC3E}">
        <p14:creationId xmlns:p14="http://schemas.microsoft.com/office/powerpoint/2010/main" val="40037484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06B0CE1-0C24-4EC1-8C77-B5C5D09AD1BA}" type="datetimeFigureOut">
              <a:rPr lang="en-US" altLang="en-US"/>
              <a:pPr>
                <a:defRPr/>
              </a:pPr>
              <a:t>7/24/2020</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F426AD8-129D-4113-88C6-46E1E82378B3}" type="slidenum">
              <a:rPr lang="en-US" altLang="en-US"/>
              <a:pPr>
                <a:defRPr/>
              </a:pPr>
              <a:t>‹#›</a:t>
            </a:fld>
            <a:endParaRPr lang="en-US" altLang="en-US"/>
          </a:p>
        </p:txBody>
      </p:sp>
    </p:spTree>
    <p:extLst>
      <p:ext uri="{BB962C8B-B14F-4D97-AF65-F5344CB8AC3E}">
        <p14:creationId xmlns:p14="http://schemas.microsoft.com/office/powerpoint/2010/main" val="14924341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FCAE2EB-2A3D-4D9F-BBEF-709576F72782}" type="datetimeFigureOut">
              <a:rPr lang="en-US" altLang="en-US"/>
              <a:pPr>
                <a:defRPr/>
              </a:pPr>
              <a:t>7/24/2020</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281E909-7803-4C76-A86D-99C9561F8702}" type="slidenum">
              <a:rPr lang="en-US" altLang="en-US"/>
              <a:pPr>
                <a:defRPr/>
              </a:pPr>
              <a:t>‹#›</a:t>
            </a:fld>
            <a:endParaRPr lang="en-US" altLang="en-US"/>
          </a:p>
        </p:txBody>
      </p:sp>
    </p:spTree>
    <p:extLst>
      <p:ext uri="{BB962C8B-B14F-4D97-AF65-F5344CB8AC3E}">
        <p14:creationId xmlns:p14="http://schemas.microsoft.com/office/powerpoint/2010/main" val="37807518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3B9F39B-597B-42E9-AC4B-72353446F622}" type="datetimeFigureOut">
              <a:rPr lang="en-US" altLang="en-US"/>
              <a:pPr>
                <a:defRPr/>
              </a:pPr>
              <a:t>7/24/2020</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57CE7E1-33EC-4F06-A625-7C10A36F1BB0}" type="slidenum">
              <a:rPr lang="en-US" altLang="en-US"/>
              <a:pPr>
                <a:defRPr/>
              </a:pPr>
              <a:t>‹#›</a:t>
            </a:fld>
            <a:endParaRPr lang="en-US" altLang="en-US"/>
          </a:p>
        </p:txBody>
      </p:sp>
    </p:spTree>
    <p:extLst>
      <p:ext uri="{BB962C8B-B14F-4D97-AF65-F5344CB8AC3E}">
        <p14:creationId xmlns:p14="http://schemas.microsoft.com/office/powerpoint/2010/main" val="1532354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custDataLst>
              <p:tags r:id="rId2"/>
            </p:custDataLst>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0154929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B3E8505-BDFE-4404-A354-1575229E3B87}" type="datetimeFigureOut">
              <a:rPr lang="en-US" altLang="en-US"/>
              <a:pPr>
                <a:defRPr/>
              </a:pPr>
              <a:t>7/24/2020</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3094668-5CB0-46E7-8518-1C4DA30450D9}" type="slidenum">
              <a:rPr lang="en-US" altLang="en-US"/>
              <a:pPr>
                <a:defRPr/>
              </a:pPr>
              <a:t>‹#›</a:t>
            </a:fld>
            <a:endParaRPr lang="en-US" altLang="en-US"/>
          </a:p>
        </p:txBody>
      </p:sp>
    </p:spTree>
    <p:extLst>
      <p:ext uri="{BB962C8B-B14F-4D97-AF65-F5344CB8AC3E}">
        <p14:creationId xmlns:p14="http://schemas.microsoft.com/office/powerpoint/2010/main" val="33058717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56DFFBC-FEA4-4AA1-B463-EBBF8D9FA92D}" type="datetimeFigureOut">
              <a:rPr lang="en-US" altLang="en-US"/>
              <a:pPr>
                <a:defRPr/>
              </a:pPr>
              <a:t>7/24/2020</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6F19CA3-1233-4587-A988-690FEBCB1225}" type="slidenum">
              <a:rPr lang="en-US" altLang="en-US"/>
              <a:pPr>
                <a:defRPr/>
              </a:pPr>
              <a:t>‹#›</a:t>
            </a:fld>
            <a:endParaRPr lang="en-US" altLang="en-US"/>
          </a:p>
        </p:txBody>
      </p:sp>
    </p:spTree>
    <p:extLst>
      <p:ext uri="{BB962C8B-B14F-4D97-AF65-F5344CB8AC3E}">
        <p14:creationId xmlns:p14="http://schemas.microsoft.com/office/powerpoint/2010/main" val="23865732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2AE02C8-EE6D-4499-A22D-35BB56F87BAE}" type="datetimeFigureOut">
              <a:rPr lang="en-US" altLang="en-US"/>
              <a:pPr>
                <a:defRPr/>
              </a:pPr>
              <a:t>7/24/2020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1288F5D-2C99-4DCC-B0F5-71A496AA748E}" type="slidenum">
              <a:rPr lang="en-US" altLang="en-US"/>
              <a:pPr>
                <a:defRPr/>
              </a:pPr>
              <a:t>‹#›</a:t>
            </a:fld>
            <a:endParaRPr lang="en-US" altLang="en-US"/>
          </a:p>
        </p:txBody>
      </p:sp>
    </p:spTree>
    <p:extLst>
      <p:ext uri="{BB962C8B-B14F-4D97-AF65-F5344CB8AC3E}">
        <p14:creationId xmlns:p14="http://schemas.microsoft.com/office/powerpoint/2010/main" val="35236518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2B54CBB-FA42-44C1-A2C8-CD1C5858C19C}" type="datetimeFigureOut">
              <a:rPr lang="en-US" altLang="en-US"/>
              <a:pPr>
                <a:defRPr/>
              </a:pPr>
              <a:t>7/24/2020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260A97A-521D-4842-9959-A991C8809966}" type="slidenum">
              <a:rPr lang="en-US" altLang="en-US"/>
              <a:pPr>
                <a:defRPr/>
              </a:pPr>
              <a:t>‹#›</a:t>
            </a:fld>
            <a:endParaRPr lang="en-US" altLang="en-US"/>
          </a:p>
        </p:txBody>
      </p:sp>
    </p:spTree>
    <p:extLst>
      <p:ext uri="{BB962C8B-B14F-4D97-AF65-F5344CB8AC3E}">
        <p14:creationId xmlns:p14="http://schemas.microsoft.com/office/powerpoint/2010/main" val="14506853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3F643B3-C48D-45D6-8AC6-F3825FB170BD}" type="datetimeFigureOut">
              <a:rPr lang="en-US" altLang="en-US"/>
              <a:pPr>
                <a:defRPr/>
              </a:pPr>
              <a:t>7/24/2020</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C3E2940-C536-4FB0-99C2-79031E980CEB}" type="slidenum">
              <a:rPr lang="en-US" altLang="en-US"/>
              <a:pPr>
                <a:defRPr/>
              </a:pPr>
              <a:t>‹#›</a:t>
            </a:fld>
            <a:endParaRPr lang="en-US" altLang="en-US"/>
          </a:p>
        </p:txBody>
      </p:sp>
    </p:spTree>
    <p:extLst>
      <p:ext uri="{BB962C8B-B14F-4D97-AF65-F5344CB8AC3E}">
        <p14:creationId xmlns:p14="http://schemas.microsoft.com/office/powerpoint/2010/main" val="42623025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6E537ED-E4F6-40AF-A09C-F6B516788F95}" type="datetimeFigureOut">
              <a:rPr lang="en-US" altLang="en-US"/>
              <a:pPr>
                <a:defRPr/>
              </a:pPr>
              <a:t>7/24/2020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995D0C2-86DA-412B-A416-11D8DC737CD0}" type="slidenum">
              <a:rPr lang="en-US" altLang="en-US"/>
              <a:pPr>
                <a:defRPr/>
              </a:pPr>
              <a:t>‹#›</a:t>
            </a:fld>
            <a:endParaRPr lang="en-US" altLang="en-US"/>
          </a:p>
        </p:txBody>
      </p:sp>
    </p:spTree>
    <p:extLst>
      <p:ext uri="{BB962C8B-B14F-4D97-AF65-F5344CB8AC3E}">
        <p14:creationId xmlns:p14="http://schemas.microsoft.com/office/powerpoint/2010/main" val="16255502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BC3F3B6-976D-4508-A606-84B52E5FF01A}" type="datetimeFigureOut">
              <a:rPr lang="en-US" altLang="en-US"/>
              <a:pPr>
                <a:defRPr/>
              </a:pPr>
              <a:t>7/24/2020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9256576-FDFD-402A-8587-7CE2EF946CCC}" type="slidenum">
              <a:rPr lang="en-US" altLang="en-US"/>
              <a:pPr>
                <a:defRPr/>
              </a:pPr>
              <a:t>‹#›</a:t>
            </a:fld>
            <a:endParaRPr lang="en-US" altLang="en-US"/>
          </a:p>
        </p:txBody>
      </p:sp>
    </p:spTree>
    <p:extLst>
      <p:ext uri="{BB962C8B-B14F-4D97-AF65-F5344CB8AC3E}">
        <p14:creationId xmlns:p14="http://schemas.microsoft.com/office/powerpoint/2010/main" val="38220415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267294A-F37A-40E8-B462-81656F695041}" type="datetimeFigureOut">
              <a:rPr lang="en-US" altLang="en-US"/>
              <a:pPr>
                <a:defRPr/>
              </a:pPr>
              <a:t>7/24/2020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950CFA1-0628-4144-AFC4-4F8C2A53E26B}" type="slidenum">
              <a:rPr lang="en-US" altLang="en-US"/>
              <a:pPr>
                <a:defRPr/>
              </a:pPr>
              <a:t>‹#›</a:t>
            </a:fld>
            <a:endParaRPr lang="en-US" altLang="en-US"/>
          </a:p>
        </p:txBody>
      </p:sp>
    </p:spTree>
    <p:extLst>
      <p:ext uri="{BB962C8B-B14F-4D97-AF65-F5344CB8AC3E}">
        <p14:creationId xmlns:p14="http://schemas.microsoft.com/office/powerpoint/2010/main" val="42177580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61838CA-857C-4997-B8E8-C5757E1A3423}" type="datetimeFigureOut">
              <a:rPr lang="en-US" altLang="en-US"/>
              <a:pPr>
                <a:defRPr/>
              </a:pPr>
              <a:t>7/24/2020</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1D9DD2A-6E1E-48EC-8DCC-3F329D0FCFB1}" type="slidenum">
              <a:rPr lang="en-US" altLang="en-US"/>
              <a:pPr>
                <a:defRPr/>
              </a:pPr>
              <a:t>‹#›</a:t>
            </a:fld>
            <a:endParaRPr lang="en-US" altLang="en-US"/>
          </a:p>
        </p:txBody>
      </p:sp>
    </p:spTree>
    <p:extLst>
      <p:ext uri="{BB962C8B-B14F-4D97-AF65-F5344CB8AC3E}">
        <p14:creationId xmlns:p14="http://schemas.microsoft.com/office/powerpoint/2010/main" val="4358840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CBB2D2E-6678-4FC9-94EF-813527C4C39E}" type="datetimeFigureOut">
              <a:rPr lang="en-US" altLang="en-US"/>
              <a:pPr>
                <a:defRPr/>
              </a:pPr>
              <a:t>7/24/2020</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01E5EA5-ED79-4B0F-A47C-66300550650C}" type="slidenum">
              <a:rPr lang="en-US" altLang="en-US"/>
              <a:pPr>
                <a:defRPr/>
              </a:pPr>
              <a:t>‹#›</a:t>
            </a:fld>
            <a:endParaRPr lang="en-US" altLang="en-US"/>
          </a:p>
        </p:txBody>
      </p:sp>
    </p:spTree>
    <p:extLst>
      <p:ext uri="{BB962C8B-B14F-4D97-AF65-F5344CB8AC3E}">
        <p14:creationId xmlns:p14="http://schemas.microsoft.com/office/powerpoint/2010/main" val="28780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custDataLst>
              <p:tags r:id="rId2"/>
            </p:custDataLst>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35461295"/>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CEA2E16-DB74-4287-B075-BDD4BC4264F8}" type="datetimeFigureOut">
              <a:rPr lang="en-US" altLang="en-US"/>
              <a:pPr>
                <a:defRPr/>
              </a:pPr>
              <a:t>7/24/2020</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2A4EB4E-8445-41FF-A6FD-7AA965291A36}" type="slidenum">
              <a:rPr lang="en-US" altLang="en-US"/>
              <a:pPr>
                <a:defRPr/>
              </a:pPr>
              <a:t>‹#›</a:t>
            </a:fld>
            <a:endParaRPr lang="en-US" altLang="en-US"/>
          </a:p>
        </p:txBody>
      </p:sp>
    </p:spTree>
    <p:extLst>
      <p:ext uri="{BB962C8B-B14F-4D97-AF65-F5344CB8AC3E}">
        <p14:creationId xmlns:p14="http://schemas.microsoft.com/office/powerpoint/2010/main" val="35944604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FC2A45C-A77B-4048-B69F-BE9014684CE2}" type="datetimeFigureOut">
              <a:rPr lang="en-US" altLang="en-US"/>
              <a:pPr>
                <a:defRPr/>
              </a:pPr>
              <a:t>7/24/2020</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199EE96-99C8-4331-930B-02A80A05B6C4}" type="slidenum">
              <a:rPr lang="en-US" altLang="en-US"/>
              <a:pPr>
                <a:defRPr/>
              </a:pPr>
              <a:t>‹#›</a:t>
            </a:fld>
            <a:endParaRPr lang="en-US" altLang="en-US"/>
          </a:p>
        </p:txBody>
      </p:sp>
    </p:spTree>
    <p:extLst>
      <p:ext uri="{BB962C8B-B14F-4D97-AF65-F5344CB8AC3E}">
        <p14:creationId xmlns:p14="http://schemas.microsoft.com/office/powerpoint/2010/main" val="807225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50FDA82-2AE6-4CF8-B2E0-13DCB4DF4B52}" type="datetimeFigureOut">
              <a:rPr lang="en-US" altLang="en-US"/>
              <a:pPr>
                <a:defRPr/>
              </a:pPr>
              <a:t>7/24/2020</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36F31BF-8E46-4099-BF60-F5CE3058C5BD}" type="slidenum">
              <a:rPr lang="en-US" altLang="en-US"/>
              <a:pPr>
                <a:defRPr/>
              </a:pPr>
              <a:t>‹#›</a:t>
            </a:fld>
            <a:endParaRPr lang="en-US" altLang="en-US"/>
          </a:p>
        </p:txBody>
      </p:sp>
    </p:spTree>
    <p:extLst>
      <p:ext uri="{BB962C8B-B14F-4D97-AF65-F5344CB8AC3E}">
        <p14:creationId xmlns:p14="http://schemas.microsoft.com/office/powerpoint/2010/main" val="6081374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452384D-7382-412F-B241-AAFB631E4D05}" type="datetimeFigureOut">
              <a:rPr lang="en-US" altLang="en-US"/>
              <a:pPr>
                <a:defRPr/>
              </a:pPr>
              <a:t>7/24/2020</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C9C8979-6009-4C05-A221-73C1C1C11B9D}" type="slidenum">
              <a:rPr lang="en-US" altLang="en-US"/>
              <a:pPr>
                <a:defRPr/>
              </a:pPr>
              <a:t>‹#›</a:t>
            </a:fld>
            <a:endParaRPr lang="en-US" altLang="en-US"/>
          </a:p>
        </p:txBody>
      </p:sp>
    </p:spTree>
    <p:extLst>
      <p:ext uri="{BB962C8B-B14F-4D97-AF65-F5344CB8AC3E}">
        <p14:creationId xmlns:p14="http://schemas.microsoft.com/office/powerpoint/2010/main" val="9985972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5709C20-FE74-4BC4-879D-ABC181BBD733}" type="datetimeFigureOut">
              <a:rPr lang="en-US" altLang="en-US"/>
              <a:pPr>
                <a:defRPr/>
              </a:pPr>
              <a:t>7/24/2020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4248ABB-69E4-436B-B006-CBB4D7ABCC19}" type="slidenum">
              <a:rPr lang="en-US" altLang="en-US"/>
              <a:pPr>
                <a:defRPr/>
              </a:pPr>
              <a:t>‹#›</a:t>
            </a:fld>
            <a:endParaRPr lang="en-US" altLang="en-US"/>
          </a:p>
        </p:txBody>
      </p:sp>
    </p:spTree>
    <p:extLst>
      <p:ext uri="{BB962C8B-B14F-4D97-AF65-F5344CB8AC3E}">
        <p14:creationId xmlns:p14="http://schemas.microsoft.com/office/powerpoint/2010/main" val="25197014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47FD751-61ED-46E5-B37E-0256BC85F1F2}" type="datetimeFigureOut">
              <a:rPr lang="en-US" altLang="en-US"/>
              <a:pPr>
                <a:defRPr/>
              </a:pPr>
              <a:t>7/24/2020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81CBD1A-C740-42F0-923B-8340C854CFB2}" type="slidenum">
              <a:rPr lang="en-US" altLang="en-US"/>
              <a:pPr>
                <a:defRPr/>
              </a:pPr>
              <a:t>‹#›</a:t>
            </a:fld>
            <a:endParaRPr lang="en-US" altLang="en-US"/>
          </a:p>
        </p:txBody>
      </p:sp>
    </p:spTree>
    <p:extLst>
      <p:ext uri="{BB962C8B-B14F-4D97-AF65-F5344CB8AC3E}">
        <p14:creationId xmlns:p14="http://schemas.microsoft.com/office/powerpoint/2010/main" val="10912972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37553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B44AA5B-4EAE-4E3B-9B7F-0165F8E38459}" type="datetimeFigureOut">
              <a:rPr lang="en-US" altLang="en-US"/>
              <a:pPr>
                <a:defRPr/>
              </a:pPr>
              <a:t>7/24/2020</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ABCDCD6-756C-486A-9B14-A89692E99801}" type="slidenum">
              <a:rPr lang="en-US" altLang="en-US"/>
              <a:pPr>
                <a:defRPr/>
              </a:pPr>
              <a:t>‹#›</a:t>
            </a:fld>
            <a:endParaRPr lang="en-US" altLang="en-US"/>
          </a:p>
        </p:txBody>
      </p:sp>
    </p:spTree>
    <p:extLst>
      <p:ext uri="{BB962C8B-B14F-4D97-AF65-F5344CB8AC3E}">
        <p14:creationId xmlns:p14="http://schemas.microsoft.com/office/powerpoint/2010/main" val="8226567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BCE04C7-4D79-4369-9C87-8B46487280DE}" type="datetimeFigureOut">
              <a:rPr lang="en-US" altLang="en-US"/>
              <a:pPr>
                <a:defRPr/>
              </a:pPr>
              <a:t>7/24/2020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1CBC5FA-EA5E-447D-8C90-8CBB5B7D2534}" type="slidenum">
              <a:rPr lang="en-US" altLang="en-US"/>
              <a:pPr>
                <a:defRPr/>
              </a:pPr>
              <a:t>‹#›</a:t>
            </a:fld>
            <a:endParaRPr lang="en-US" altLang="en-US"/>
          </a:p>
        </p:txBody>
      </p:sp>
    </p:spTree>
    <p:extLst>
      <p:ext uri="{BB962C8B-B14F-4D97-AF65-F5344CB8AC3E}">
        <p14:creationId xmlns:p14="http://schemas.microsoft.com/office/powerpoint/2010/main" val="37344362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D2B3A8A-672C-471F-98B2-6E7B76532BEB}" type="datetimeFigureOut">
              <a:rPr lang="en-US" altLang="en-US"/>
              <a:pPr>
                <a:defRPr/>
              </a:pPr>
              <a:t>7/24/2020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30DF13E-F312-460E-8A66-52CA1FB08838}" type="slidenum">
              <a:rPr lang="en-US" altLang="en-US"/>
              <a:pPr>
                <a:defRPr/>
              </a:pPr>
              <a:t>‹#›</a:t>
            </a:fld>
            <a:endParaRPr lang="en-US" altLang="en-US"/>
          </a:p>
        </p:txBody>
      </p:sp>
    </p:spTree>
    <p:extLst>
      <p:ext uri="{BB962C8B-B14F-4D97-AF65-F5344CB8AC3E}">
        <p14:creationId xmlns:p14="http://schemas.microsoft.com/office/powerpoint/2010/main" val="958324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5052805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4CA2494-FEB7-49CD-8E66-ED4770B8B017}" type="datetimeFigureOut">
              <a:rPr lang="en-US" altLang="en-US"/>
              <a:pPr>
                <a:defRPr/>
              </a:pPr>
              <a:t>7/24/2020</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5300892-6138-4D3B-9496-2DC135295884}" type="slidenum">
              <a:rPr lang="en-US" altLang="en-US"/>
              <a:pPr>
                <a:defRPr/>
              </a:pPr>
              <a:t>‹#›</a:t>
            </a:fld>
            <a:endParaRPr lang="en-US" altLang="en-US"/>
          </a:p>
        </p:txBody>
      </p:sp>
    </p:spTree>
    <p:extLst>
      <p:ext uri="{BB962C8B-B14F-4D97-AF65-F5344CB8AC3E}">
        <p14:creationId xmlns:p14="http://schemas.microsoft.com/office/powerpoint/2010/main" val="6846515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0122CC7-5741-4D09-95FD-B7638998395E}" type="datetimeFigureOut">
              <a:rPr lang="en-US" altLang="en-US"/>
              <a:pPr>
                <a:defRPr/>
              </a:pPr>
              <a:t>7/24/2020</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C76EA5B-4209-43A7-9BF5-F2084F5948C7}" type="slidenum">
              <a:rPr lang="en-US" altLang="en-US"/>
              <a:pPr>
                <a:defRPr/>
              </a:pPr>
              <a:t>‹#›</a:t>
            </a:fld>
            <a:endParaRPr lang="en-US" altLang="en-US"/>
          </a:p>
        </p:txBody>
      </p:sp>
    </p:spTree>
    <p:extLst>
      <p:ext uri="{BB962C8B-B14F-4D97-AF65-F5344CB8AC3E}">
        <p14:creationId xmlns:p14="http://schemas.microsoft.com/office/powerpoint/2010/main" val="28772523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FB11BD1-5FE9-4163-9CA7-3CBF754AC4F5}" type="datetimeFigureOut">
              <a:rPr lang="en-US" altLang="en-US"/>
              <a:pPr>
                <a:defRPr/>
              </a:pPr>
              <a:t>7/24/2020</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ADF7C94-FC2A-47BB-90C2-15B938A0BFFF}" type="slidenum">
              <a:rPr lang="en-US" altLang="en-US"/>
              <a:pPr>
                <a:defRPr/>
              </a:pPr>
              <a:t>‹#›</a:t>
            </a:fld>
            <a:endParaRPr lang="en-US" altLang="en-US"/>
          </a:p>
        </p:txBody>
      </p:sp>
    </p:spTree>
    <p:extLst>
      <p:ext uri="{BB962C8B-B14F-4D97-AF65-F5344CB8AC3E}">
        <p14:creationId xmlns:p14="http://schemas.microsoft.com/office/powerpoint/2010/main" val="30030818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B6554A8-1235-4831-83DD-91DC3C5137A4}" type="datetimeFigureOut">
              <a:rPr lang="en-US" altLang="en-US"/>
              <a:pPr>
                <a:defRPr/>
              </a:pPr>
              <a:t>7/24/2020</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DD3F0FD-64D5-4DD4-A130-E6107D933681}" type="slidenum">
              <a:rPr lang="en-US" altLang="en-US"/>
              <a:pPr>
                <a:defRPr/>
              </a:pPr>
              <a:t>‹#›</a:t>
            </a:fld>
            <a:endParaRPr lang="en-US" altLang="en-US"/>
          </a:p>
        </p:txBody>
      </p:sp>
    </p:spTree>
    <p:extLst>
      <p:ext uri="{BB962C8B-B14F-4D97-AF65-F5344CB8AC3E}">
        <p14:creationId xmlns:p14="http://schemas.microsoft.com/office/powerpoint/2010/main" val="34632769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13A3E0F-7C8A-4364-8748-5A48C7F159EA}" type="datetimeFigureOut">
              <a:rPr lang="en-US" altLang="en-US"/>
              <a:pPr>
                <a:defRPr/>
              </a:pPr>
              <a:t>7/24/2020</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1C92B16-69AF-48DD-98B2-C5567C35C2E2}" type="slidenum">
              <a:rPr lang="en-US" altLang="en-US"/>
              <a:pPr>
                <a:defRPr/>
              </a:pPr>
              <a:t>‹#›</a:t>
            </a:fld>
            <a:endParaRPr lang="en-US" altLang="en-US"/>
          </a:p>
        </p:txBody>
      </p:sp>
    </p:spTree>
    <p:extLst>
      <p:ext uri="{BB962C8B-B14F-4D97-AF65-F5344CB8AC3E}">
        <p14:creationId xmlns:p14="http://schemas.microsoft.com/office/powerpoint/2010/main" val="30629855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FBEE193-48C4-4B33-8ACA-EDDFD07B2B13}" type="datetimeFigureOut">
              <a:rPr lang="en-US" altLang="en-US"/>
              <a:pPr>
                <a:defRPr/>
              </a:pPr>
              <a:t>7/24/2020</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42B51F1-DD6F-40C1-93C1-82AE88E62FD4}" type="slidenum">
              <a:rPr lang="en-US" altLang="en-US"/>
              <a:pPr>
                <a:defRPr/>
              </a:pPr>
              <a:t>‹#›</a:t>
            </a:fld>
            <a:endParaRPr lang="en-US" altLang="en-US"/>
          </a:p>
        </p:txBody>
      </p:sp>
    </p:spTree>
    <p:extLst>
      <p:ext uri="{BB962C8B-B14F-4D97-AF65-F5344CB8AC3E}">
        <p14:creationId xmlns:p14="http://schemas.microsoft.com/office/powerpoint/2010/main" val="2116794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D3A413B-0594-4789-AFEB-FF3C4B0B2AB1}" type="datetimeFigureOut">
              <a:rPr lang="en-US" altLang="en-US"/>
              <a:pPr>
                <a:defRPr/>
              </a:pPr>
              <a:t>7/24/2020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150A0B4-8092-4ECE-8F0A-97A947CE311A}" type="slidenum">
              <a:rPr lang="en-US" altLang="en-US"/>
              <a:pPr>
                <a:defRPr/>
              </a:pPr>
              <a:t>‹#›</a:t>
            </a:fld>
            <a:endParaRPr lang="en-US" altLang="en-US"/>
          </a:p>
        </p:txBody>
      </p:sp>
    </p:spTree>
    <p:extLst>
      <p:ext uri="{BB962C8B-B14F-4D97-AF65-F5344CB8AC3E}">
        <p14:creationId xmlns:p14="http://schemas.microsoft.com/office/powerpoint/2010/main" val="37729350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3D7ADB1-88CF-4BDF-9ADC-D4416E737D73}" type="datetimeFigureOut">
              <a:rPr lang="en-US" altLang="en-US"/>
              <a:pPr>
                <a:defRPr/>
              </a:pPr>
              <a:t>7/24/2020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EDD63B1-1B8B-4E37-B745-2D4AC95CFD24}" type="slidenum">
              <a:rPr lang="en-US" altLang="en-US"/>
              <a:pPr>
                <a:defRPr/>
              </a:pPr>
              <a:t>‹#›</a:t>
            </a:fld>
            <a:endParaRPr lang="en-US" altLang="en-US"/>
          </a:p>
        </p:txBody>
      </p:sp>
    </p:spTree>
    <p:extLst>
      <p:ext uri="{BB962C8B-B14F-4D97-AF65-F5344CB8AC3E}">
        <p14:creationId xmlns:p14="http://schemas.microsoft.com/office/powerpoint/2010/main" val="23703172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Georgia" pitchFamily="18" charset="0"/>
                <a:ea typeface="MS PGothic" pitchFamily="34" charset="-128"/>
              </a:defRPr>
            </a:lvl1pPr>
            <a:lvl2pPr marL="742950" indent="-285750" eaLnBrk="0" hangingPunct="0">
              <a:defRPr sz="2000">
                <a:solidFill>
                  <a:schemeClr val="tx1"/>
                </a:solidFill>
                <a:latin typeface="Georgia" pitchFamily="18" charset="0"/>
                <a:ea typeface="MS PGothic" pitchFamily="34" charset="-128"/>
              </a:defRPr>
            </a:lvl2pPr>
            <a:lvl3pPr marL="1143000" indent="-228600" eaLnBrk="0" hangingPunct="0">
              <a:defRPr sz="2000">
                <a:solidFill>
                  <a:schemeClr val="tx1"/>
                </a:solidFill>
                <a:latin typeface="Georgia" pitchFamily="18" charset="0"/>
                <a:ea typeface="MS PGothic" pitchFamily="34" charset="-128"/>
              </a:defRPr>
            </a:lvl3pPr>
            <a:lvl4pPr marL="1600200" indent="-228600" eaLnBrk="0" hangingPunct="0">
              <a:defRPr sz="2000">
                <a:solidFill>
                  <a:schemeClr val="tx1"/>
                </a:solidFill>
                <a:latin typeface="Georgia" pitchFamily="18" charset="0"/>
                <a:ea typeface="MS PGothic" pitchFamily="34" charset="-128"/>
              </a:defRPr>
            </a:lvl4pPr>
            <a:lvl5pPr marL="2057400" indent="-228600" eaLnBrk="0" hangingPunct="0">
              <a:defRPr sz="2000">
                <a:solidFill>
                  <a:schemeClr val="tx1"/>
                </a:solidFill>
                <a:latin typeface="Georgia" pitchFamily="18" charset="0"/>
                <a:ea typeface="MS PGothic" pitchFamily="34" charset="-128"/>
              </a:defRPr>
            </a:lvl5pPr>
            <a:lvl6pPr marL="2514600" indent="-228600" eaLnBrk="0" fontAlgn="base" hangingPunct="0">
              <a:spcBef>
                <a:spcPct val="0"/>
              </a:spcBef>
              <a:spcAft>
                <a:spcPct val="0"/>
              </a:spcAft>
              <a:defRPr sz="2000">
                <a:solidFill>
                  <a:schemeClr val="tx1"/>
                </a:solidFill>
                <a:latin typeface="Georgia" pitchFamily="18" charset="0"/>
                <a:ea typeface="MS PGothic" pitchFamily="34" charset="-128"/>
              </a:defRPr>
            </a:lvl6pPr>
            <a:lvl7pPr marL="2971800" indent="-228600" eaLnBrk="0" fontAlgn="base" hangingPunct="0">
              <a:spcBef>
                <a:spcPct val="0"/>
              </a:spcBef>
              <a:spcAft>
                <a:spcPct val="0"/>
              </a:spcAft>
              <a:defRPr sz="2000">
                <a:solidFill>
                  <a:schemeClr val="tx1"/>
                </a:solidFill>
                <a:latin typeface="Georgia" pitchFamily="18" charset="0"/>
                <a:ea typeface="MS PGothic" pitchFamily="34" charset="-128"/>
              </a:defRPr>
            </a:lvl7pPr>
            <a:lvl8pPr marL="3429000" indent="-228600" eaLnBrk="0" fontAlgn="base" hangingPunct="0">
              <a:spcBef>
                <a:spcPct val="0"/>
              </a:spcBef>
              <a:spcAft>
                <a:spcPct val="0"/>
              </a:spcAft>
              <a:defRPr sz="2000">
                <a:solidFill>
                  <a:schemeClr val="tx1"/>
                </a:solidFill>
                <a:latin typeface="Georgia" pitchFamily="18" charset="0"/>
                <a:ea typeface="MS PGothic" pitchFamily="34" charset="-128"/>
              </a:defRPr>
            </a:lvl8pPr>
            <a:lvl9pPr marL="3886200" indent="-228600" eaLnBrk="0" fontAlgn="base" hangingPunct="0">
              <a:spcBef>
                <a:spcPct val="0"/>
              </a:spcBef>
              <a:spcAft>
                <a:spcPct val="0"/>
              </a:spcAft>
              <a:defRPr sz="2000">
                <a:solidFill>
                  <a:schemeClr val="tx1"/>
                </a:solidFill>
                <a:latin typeface="Georgia" pitchFamily="18" charset="0"/>
                <a:ea typeface="MS PGothic" pitchFamily="34" charset="-128"/>
              </a:defRPr>
            </a:lvl9pPr>
          </a:lstStyle>
          <a:p>
            <a:pPr eaLnBrk="1" hangingPunct="1">
              <a:defRPr/>
            </a:pPr>
            <a:endParaRPr lang="en-US" altLang="en-US" sz="1800" smtClean="0">
              <a:solidFill>
                <a:srgbClr val="000000"/>
              </a:solidFill>
            </a:endParaRPr>
          </a:p>
        </p:txBody>
      </p:sp>
      <p:sp>
        <p:nvSpPr>
          <p:cNvPr id="5" name="Rectangle 20"/>
          <p:cNvSpPr>
            <a:spLocks noChangeArrowheads="1"/>
          </p:cNvSpPr>
          <p:nvPr/>
        </p:nvSpPr>
        <p:spPr bwMode="white">
          <a:xfrm>
            <a:off x="8991600" y="3175"/>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Georgia" pitchFamily="18" charset="0"/>
                <a:ea typeface="MS PGothic" pitchFamily="34" charset="-128"/>
              </a:defRPr>
            </a:lvl1pPr>
            <a:lvl2pPr marL="742950" indent="-285750" eaLnBrk="0" hangingPunct="0">
              <a:defRPr sz="2000">
                <a:solidFill>
                  <a:schemeClr val="tx1"/>
                </a:solidFill>
                <a:latin typeface="Georgia" pitchFamily="18" charset="0"/>
                <a:ea typeface="MS PGothic" pitchFamily="34" charset="-128"/>
              </a:defRPr>
            </a:lvl2pPr>
            <a:lvl3pPr marL="1143000" indent="-228600" eaLnBrk="0" hangingPunct="0">
              <a:defRPr sz="2000">
                <a:solidFill>
                  <a:schemeClr val="tx1"/>
                </a:solidFill>
                <a:latin typeface="Georgia" pitchFamily="18" charset="0"/>
                <a:ea typeface="MS PGothic" pitchFamily="34" charset="-128"/>
              </a:defRPr>
            </a:lvl3pPr>
            <a:lvl4pPr marL="1600200" indent="-228600" eaLnBrk="0" hangingPunct="0">
              <a:defRPr sz="2000">
                <a:solidFill>
                  <a:schemeClr val="tx1"/>
                </a:solidFill>
                <a:latin typeface="Georgia" pitchFamily="18" charset="0"/>
                <a:ea typeface="MS PGothic" pitchFamily="34" charset="-128"/>
              </a:defRPr>
            </a:lvl4pPr>
            <a:lvl5pPr marL="2057400" indent="-228600" eaLnBrk="0" hangingPunct="0">
              <a:defRPr sz="2000">
                <a:solidFill>
                  <a:schemeClr val="tx1"/>
                </a:solidFill>
                <a:latin typeface="Georgia" pitchFamily="18" charset="0"/>
                <a:ea typeface="MS PGothic" pitchFamily="34" charset="-128"/>
              </a:defRPr>
            </a:lvl5pPr>
            <a:lvl6pPr marL="2514600" indent="-228600" eaLnBrk="0" fontAlgn="base" hangingPunct="0">
              <a:spcBef>
                <a:spcPct val="0"/>
              </a:spcBef>
              <a:spcAft>
                <a:spcPct val="0"/>
              </a:spcAft>
              <a:defRPr sz="2000">
                <a:solidFill>
                  <a:schemeClr val="tx1"/>
                </a:solidFill>
                <a:latin typeface="Georgia" pitchFamily="18" charset="0"/>
                <a:ea typeface="MS PGothic" pitchFamily="34" charset="-128"/>
              </a:defRPr>
            </a:lvl6pPr>
            <a:lvl7pPr marL="2971800" indent="-228600" eaLnBrk="0" fontAlgn="base" hangingPunct="0">
              <a:spcBef>
                <a:spcPct val="0"/>
              </a:spcBef>
              <a:spcAft>
                <a:spcPct val="0"/>
              </a:spcAft>
              <a:defRPr sz="2000">
                <a:solidFill>
                  <a:schemeClr val="tx1"/>
                </a:solidFill>
                <a:latin typeface="Georgia" pitchFamily="18" charset="0"/>
                <a:ea typeface="MS PGothic" pitchFamily="34" charset="-128"/>
              </a:defRPr>
            </a:lvl7pPr>
            <a:lvl8pPr marL="3429000" indent="-228600" eaLnBrk="0" fontAlgn="base" hangingPunct="0">
              <a:spcBef>
                <a:spcPct val="0"/>
              </a:spcBef>
              <a:spcAft>
                <a:spcPct val="0"/>
              </a:spcAft>
              <a:defRPr sz="2000">
                <a:solidFill>
                  <a:schemeClr val="tx1"/>
                </a:solidFill>
                <a:latin typeface="Georgia" pitchFamily="18" charset="0"/>
                <a:ea typeface="MS PGothic" pitchFamily="34" charset="-128"/>
              </a:defRPr>
            </a:lvl8pPr>
            <a:lvl9pPr marL="3886200" indent="-228600" eaLnBrk="0" fontAlgn="base" hangingPunct="0">
              <a:spcBef>
                <a:spcPct val="0"/>
              </a:spcBef>
              <a:spcAft>
                <a:spcPct val="0"/>
              </a:spcAft>
              <a:defRPr sz="2000">
                <a:solidFill>
                  <a:schemeClr val="tx1"/>
                </a:solidFill>
                <a:latin typeface="Georgia" pitchFamily="18" charset="0"/>
                <a:ea typeface="MS PGothic" pitchFamily="34" charset="-128"/>
              </a:defRPr>
            </a:lvl9pPr>
          </a:lstStyle>
          <a:p>
            <a:pPr eaLnBrk="1" hangingPunct="1">
              <a:defRPr/>
            </a:pPr>
            <a:endParaRPr lang="en-US" altLang="en-US" sz="1800" smtClean="0">
              <a:solidFill>
                <a:srgbClr val="000000"/>
              </a:solidFill>
            </a:endParaRPr>
          </a:p>
        </p:txBody>
      </p:sp>
      <p:sp>
        <p:nvSpPr>
          <p:cNvPr id="6" name="Rectangle 21"/>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Georgia" pitchFamily="18" charset="0"/>
                <a:ea typeface="MS PGothic" pitchFamily="34" charset="-128"/>
              </a:defRPr>
            </a:lvl1pPr>
            <a:lvl2pPr marL="742950" indent="-285750" eaLnBrk="0" hangingPunct="0">
              <a:defRPr sz="2000">
                <a:solidFill>
                  <a:schemeClr val="tx1"/>
                </a:solidFill>
                <a:latin typeface="Georgia" pitchFamily="18" charset="0"/>
                <a:ea typeface="MS PGothic" pitchFamily="34" charset="-128"/>
              </a:defRPr>
            </a:lvl2pPr>
            <a:lvl3pPr marL="1143000" indent="-228600" eaLnBrk="0" hangingPunct="0">
              <a:defRPr sz="2000">
                <a:solidFill>
                  <a:schemeClr val="tx1"/>
                </a:solidFill>
                <a:latin typeface="Georgia" pitchFamily="18" charset="0"/>
                <a:ea typeface="MS PGothic" pitchFamily="34" charset="-128"/>
              </a:defRPr>
            </a:lvl3pPr>
            <a:lvl4pPr marL="1600200" indent="-228600" eaLnBrk="0" hangingPunct="0">
              <a:defRPr sz="2000">
                <a:solidFill>
                  <a:schemeClr val="tx1"/>
                </a:solidFill>
                <a:latin typeface="Georgia" pitchFamily="18" charset="0"/>
                <a:ea typeface="MS PGothic" pitchFamily="34" charset="-128"/>
              </a:defRPr>
            </a:lvl4pPr>
            <a:lvl5pPr marL="2057400" indent="-228600" eaLnBrk="0" hangingPunct="0">
              <a:defRPr sz="2000">
                <a:solidFill>
                  <a:schemeClr val="tx1"/>
                </a:solidFill>
                <a:latin typeface="Georgia" pitchFamily="18" charset="0"/>
                <a:ea typeface="MS PGothic" pitchFamily="34" charset="-128"/>
              </a:defRPr>
            </a:lvl5pPr>
            <a:lvl6pPr marL="2514600" indent="-228600" eaLnBrk="0" fontAlgn="base" hangingPunct="0">
              <a:spcBef>
                <a:spcPct val="0"/>
              </a:spcBef>
              <a:spcAft>
                <a:spcPct val="0"/>
              </a:spcAft>
              <a:defRPr sz="2000">
                <a:solidFill>
                  <a:schemeClr val="tx1"/>
                </a:solidFill>
                <a:latin typeface="Georgia" pitchFamily="18" charset="0"/>
                <a:ea typeface="MS PGothic" pitchFamily="34" charset="-128"/>
              </a:defRPr>
            </a:lvl6pPr>
            <a:lvl7pPr marL="2971800" indent="-228600" eaLnBrk="0" fontAlgn="base" hangingPunct="0">
              <a:spcBef>
                <a:spcPct val="0"/>
              </a:spcBef>
              <a:spcAft>
                <a:spcPct val="0"/>
              </a:spcAft>
              <a:defRPr sz="2000">
                <a:solidFill>
                  <a:schemeClr val="tx1"/>
                </a:solidFill>
                <a:latin typeface="Georgia" pitchFamily="18" charset="0"/>
                <a:ea typeface="MS PGothic" pitchFamily="34" charset="-128"/>
              </a:defRPr>
            </a:lvl7pPr>
            <a:lvl8pPr marL="3429000" indent="-228600" eaLnBrk="0" fontAlgn="base" hangingPunct="0">
              <a:spcBef>
                <a:spcPct val="0"/>
              </a:spcBef>
              <a:spcAft>
                <a:spcPct val="0"/>
              </a:spcAft>
              <a:defRPr sz="2000">
                <a:solidFill>
                  <a:schemeClr val="tx1"/>
                </a:solidFill>
                <a:latin typeface="Georgia" pitchFamily="18" charset="0"/>
                <a:ea typeface="MS PGothic" pitchFamily="34" charset="-128"/>
              </a:defRPr>
            </a:lvl8pPr>
            <a:lvl9pPr marL="3886200" indent="-228600" eaLnBrk="0" fontAlgn="base" hangingPunct="0">
              <a:spcBef>
                <a:spcPct val="0"/>
              </a:spcBef>
              <a:spcAft>
                <a:spcPct val="0"/>
              </a:spcAft>
              <a:defRPr sz="2000">
                <a:solidFill>
                  <a:schemeClr val="tx1"/>
                </a:solidFill>
                <a:latin typeface="Georgia" pitchFamily="18" charset="0"/>
                <a:ea typeface="MS PGothic" pitchFamily="34" charset="-128"/>
              </a:defRPr>
            </a:lvl9pPr>
          </a:lstStyle>
          <a:p>
            <a:pPr eaLnBrk="1" hangingPunct="1">
              <a:defRPr/>
            </a:pPr>
            <a:endParaRPr lang="en-US" altLang="en-US" sz="1800" smtClean="0">
              <a:solidFill>
                <a:srgbClr val="000000"/>
              </a:solidFill>
            </a:endParaRPr>
          </a:p>
        </p:txBody>
      </p:sp>
      <p:sp>
        <p:nvSpPr>
          <p:cNvPr id="7" name="Rectangle 23"/>
          <p:cNvSpPr>
            <a:spLocks noChangeArrowheads="1"/>
          </p:cNvSpPr>
          <p:nvPr/>
        </p:nvSpPr>
        <p:spPr bwMode="white">
          <a:xfrm>
            <a:off x="0" y="0"/>
            <a:ext cx="9144000" cy="2514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Georgia" pitchFamily="18" charset="0"/>
                <a:ea typeface="MS PGothic" pitchFamily="34" charset="-128"/>
              </a:defRPr>
            </a:lvl1pPr>
            <a:lvl2pPr marL="742950" indent="-285750" eaLnBrk="0" hangingPunct="0">
              <a:defRPr sz="2000">
                <a:solidFill>
                  <a:schemeClr val="tx1"/>
                </a:solidFill>
                <a:latin typeface="Georgia" pitchFamily="18" charset="0"/>
                <a:ea typeface="MS PGothic" pitchFamily="34" charset="-128"/>
              </a:defRPr>
            </a:lvl2pPr>
            <a:lvl3pPr marL="1143000" indent="-228600" eaLnBrk="0" hangingPunct="0">
              <a:defRPr sz="2000">
                <a:solidFill>
                  <a:schemeClr val="tx1"/>
                </a:solidFill>
                <a:latin typeface="Georgia" pitchFamily="18" charset="0"/>
                <a:ea typeface="MS PGothic" pitchFamily="34" charset="-128"/>
              </a:defRPr>
            </a:lvl3pPr>
            <a:lvl4pPr marL="1600200" indent="-228600" eaLnBrk="0" hangingPunct="0">
              <a:defRPr sz="2000">
                <a:solidFill>
                  <a:schemeClr val="tx1"/>
                </a:solidFill>
                <a:latin typeface="Georgia" pitchFamily="18" charset="0"/>
                <a:ea typeface="MS PGothic" pitchFamily="34" charset="-128"/>
              </a:defRPr>
            </a:lvl4pPr>
            <a:lvl5pPr marL="2057400" indent="-228600" eaLnBrk="0" hangingPunct="0">
              <a:defRPr sz="2000">
                <a:solidFill>
                  <a:schemeClr val="tx1"/>
                </a:solidFill>
                <a:latin typeface="Georgia" pitchFamily="18" charset="0"/>
                <a:ea typeface="MS PGothic" pitchFamily="34" charset="-128"/>
              </a:defRPr>
            </a:lvl5pPr>
            <a:lvl6pPr marL="2514600" indent="-228600" eaLnBrk="0" fontAlgn="base" hangingPunct="0">
              <a:spcBef>
                <a:spcPct val="0"/>
              </a:spcBef>
              <a:spcAft>
                <a:spcPct val="0"/>
              </a:spcAft>
              <a:defRPr sz="2000">
                <a:solidFill>
                  <a:schemeClr val="tx1"/>
                </a:solidFill>
                <a:latin typeface="Georgia" pitchFamily="18" charset="0"/>
                <a:ea typeface="MS PGothic" pitchFamily="34" charset="-128"/>
              </a:defRPr>
            </a:lvl6pPr>
            <a:lvl7pPr marL="2971800" indent="-228600" eaLnBrk="0" fontAlgn="base" hangingPunct="0">
              <a:spcBef>
                <a:spcPct val="0"/>
              </a:spcBef>
              <a:spcAft>
                <a:spcPct val="0"/>
              </a:spcAft>
              <a:defRPr sz="2000">
                <a:solidFill>
                  <a:schemeClr val="tx1"/>
                </a:solidFill>
                <a:latin typeface="Georgia" pitchFamily="18" charset="0"/>
                <a:ea typeface="MS PGothic" pitchFamily="34" charset="-128"/>
              </a:defRPr>
            </a:lvl7pPr>
            <a:lvl8pPr marL="3429000" indent="-228600" eaLnBrk="0" fontAlgn="base" hangingPunct="0">
              <a:spcBef>
                <a:spcPct val="0"/>
              </a:spcBef>
              <a:spcAft>
                <a:spcPct val="0"/>
              </a:spcAft>
              <a:defRPr sz="2000">
                <a:solidFill>
                  <a:schemeClr val="tx1"/>
                </a:solidFill>
                <a:latin typeface="Georgia" pitchFamily="18" charset="0"/>
                <a:ea typeface="MS PGothic" pitchFamily="34" charset="-128"/>
              </a:defRPr>
            </a:lvl8pPr>
            <a:lvl9pPr marL="3886200" indent="-228600" eaLnBrk="0" fontAlgn="base" hangingPunct="0">
              <a:spcBef>
                <a:spcPct val="0"/>
              </a:spcBef>
              <a:spcAft>
                <a:spcPct val="0"/>
              </a:spcAft>
              <a:defRPr sz="2000">
                <a:solidFill>
                  <a:schemeClr val="tx1"/>
                </a:solidFill>
                <a:latin typeface="Georgia" pitchFamily="18" charset="0"/>
                <a:ea typeface="MS PGothic" pitchFamily="34" charset="-128"/>
              </a:defRPr>
            </a:lvl9pPr>
          </a:lstStyle>
          <a:p>
            <a:pPr eaLnBrk="1" hangingPunct="1">
              <a:defRPr/>
            </a:pPr>
            <a:endParaRPr lang="en-US" altLang="en-US" sz="1800" smtClean="0">
              <a:solidFill>
                <a:srgbClr val="000000"/>
              </a:solidFill>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sz="1800">
              <a:solidFill>
                <a:prstClr val="black"/>
              </a:solidFill>
              <a:latin typeface="Georgia"/>
              <a:ea typeface="ＭＳ Ｐゴシック" charset="0"/>
              <a:cs typeface="ＭＳ Ｐゴシック" charset="0"/>
            </a:endParaRPr>
          </a:p>
        </p:txBody>
      </p:sp>
      <p:sp>
        <p:nvSpPr>
          <p:cNvPr id="11" name="Straight Connector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fontAlgn="auto" hangingPunct="1">
              <a:spcBef>
                <a:spcPts val="0"/>
              </a:spcBef>
              <a:spcAft>
                <a:spcPts val="0"/>
              </a:spcAft>
              <a:defRPr/>
            </a:pPr>
            <a:endParaRPr lang="en-US" sz="1800">
              <a:solidFill>
                <a:prstClr val="black"/>
              </a:solidFill>
              <a:latin typeface="Georgia"/>
              <a:ea typeface="ＭＳ Ｐゴシック" charset="0"/>
              <a:cs typeface="ＭＳ Ｐゴシック" charset="0"/>
            </a:endParaRPr>
          </a:p>
        </p:txBody>
      </p:sp>
      <p:sp>
        <p:nvSpPr>
          <p:cNvPr id="12" name="Rectangle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sz="1800" dirty="0">
              <a:solidFill>
                <a:prstClr val="black"/>
              </a:solidFill>
              <a:latin typeface="Georgia"/>
              <a:ea typeface="ＭＳ Ｐゴシック" charset="0"/>
              <a:cs typeface="ＭＳ Ｐゴシック" charset="0"/>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smtClean="0"/>
              <a:t>Click to edit Master title style</a:t>
            </a:r>
            <a:endParaRPr lang="en-US"/>
          </a:p>
        </p:txBody>
      </p:sp>
      <p:sp>
        <p:nvSpPr>
          <p:cNvPr id="15" name="Date Placeholder 27"/>
          <p:cNvSpPr>
            <a:spLocks noGrp="1"/>
          </p:cNvSpPr>
          <p:nvPr>
            <p:ph type="dt" sz="half" idx="10"/>
          </p:nvPr>
        </p:nvSpPr>
        <p:spPr/>
        <p:txBody>
          <a:bodyPr/>
          <a:lstStyle>
            <a:lvl1pPr>
              <a:defRPr/>
            </a:lvl1pPr>
          </a:lstStyle>
          <a:p>
            <a:pPr>
              <a:defRPr/>
            </a:pPr>
            <a:fld id="{6D2E8B3E-7940-4ABD-A81B-09351E03BCDB}" type="datetimeFigureOut">
              <a:rPr lang="en-US" altLang="en-US"/>
              <a:pPr>
                <a:defRPr/>
              </a:pPr>
              <a:t>7/24/2020</a:t>
            </a:fld>
            <a:endParaRPr lang="en-US" altLang="en-US"/>
          </a:p>
        </p:txBody>
      </p:sp>
      <p:sp>
        <p:nvSpPr>
          <p:cNvPr id="16" name="Footer Placeholder 16"/>
          <p:cNvSpPr>
            <a:spLocks noGrp="1"/>
          </p:cNvSpPr>
          <p:nvPr>
            <p:ph type="ftr" sz="quarter" idx="11"/>
          </p:nvPr>
        </p:nvSpPr>
        <p:spPr/>
        <p:txBody>
          <a:bodyPr/>
          <a:lstStyle>
            <a:lvl1pPr>
              <a:defRPr/>
            </a:lvl1pPr>
          </a:lstStyle>
          <a:p>
            <a:pPr>
              <a:defRPr/>
            </a:pPr>
            <a:endParaRPr lang="en-US"/>
          </a:p>
        </p:txBody>
      </p:sp>
      <p:sp>
        <p:nvSpPr>
          <p:cNvPr id="17" name="Slide Number Placeholder 28"/>
          <p:cNvSpPr>
            <a:spLocks noGrp="1"/>
          </p:cNvSpPr>
          <p:nvPr>
            <p:ph type="sldNum" sz="quarter" idx="12"/>
          </p:nvPr>
        </p:nvSpPr>
        <p:spPr>
          <a:xfrm>
            <a:off x="4343400" y="2198688"/>
            <a:ext cx="457200" cy="441325"/>
          </a:xfrm>
        </p:spPr>
        <p:txBody>
          <a:bodyPr/>
          <a:lstStyle>
            <a:lvl1pPr>
              <a:defRPr/>
            </a:lvl1pPr>
          </a:lstStyle>
          <a:p>
            <a:pPr>
              <a:defRPr/>
            </a:pPr>
            <a:fld id="{EEB4363C-987F-4817-9192-D26A417BEFDB}" type="slidenum">
              <a:rPr lang="en-US" altLang="en-US"/>
              <a:pPr>
                <a:defRPr/>
              </a:pPr>
              <a:t>‹#›</a:t>
            </a:fld>
            <a:endParaRPr lang="en-US" altLang="en-US"/>
          </a:p>
        </p:txBody>
      </p:sp>
    </p:spTree>
    <p:extLst>
      <p:ext uri="{BB962C8B-B14F-4D97-AF65-F5344CB8AC3E}">
        <p14:creationId xmlns:p14="http://schemas.microsoft.com/office/powerpoint/2010/main" val="2167510095"/>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smtClean="0"/>
              <a:t>Click to edit Master title style</a:t>
            </a:r>
            <a:endParaRPr lang="en-US"/>
          </a:p>
        </p:txBody>
      </p:sp>
      <p:sp>
        <p:nvSpPr>
          <p:cNvPr id="8" name="Content Placeholder 7"/>
          <p:cNvSpPr>
            <a:spLocks noGrp="1"/>
          </p:cNvSpPr>
          <p:nvPr>
            <p:ph sz="quarter" idx="1"/>
          </p:nvPr>
        </p:nvSpPr>
        <p:spPr>
          <a:xfrm>
            <a:off x="301752" y="1527048"/>
            <a:ext cx="85039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7F35BD1-648D-4DE9-BEF9-A20253242E8F}" type="datetimeFigureOut">
              <a:rPr lang="en-US" altLang="en-US"/>
              <a:pPr>
                <a:defRPr/>
              </a:pPr>
              <a:t>7/24/2020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362450" y="1027113"/>
            <a:ext cx="457200" cy="441325"/>
          </a:xfrm>
        </p:spPr>
        <p:txBody>
          <a:bodyPr/>
          <a:lstStyle>
            <a:lvl1pPr>
              <a:defRPr/>
            </a:lvl1pPr>
          </a:lstStyle>
          <a:p>
            <a:pPr>
              <a:defRPr/>
            </a:pPr>
            <a:fld id="{1910CF83-FD19-460C-9CF4-56F2EA51AA88}" type="slidenum">
              <a:rPr lang="en-US" altLang="en-US"/>
              <a:pPr>
                <a:defRPr/>
              </a:pPr>
              <a:t>‹#›</a:t>
            </a:fld>
            <a:endParaRPr lang="en-US" altLang="en-US"/>
          </a:p>
        </p:txBody>
      </p:sp>
    </p:spTree>
    <p:extLst>
      <p:ext uri="{BB962C8B-B14F-4D97-AF65-F5344CB8AC3E}">
        <p14:creationId xmlns:p14="http://schemas.microsoft.com/office/powerpoint/2010/main" val="766600022"/>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91519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Georgia" pitchFamily="18" charset="0"/>
                <a:ea typeface="MS PGothic" pitchFamily="34" charset="-128"/>
              </a:defRPr>
            </a:lvl1pPr>
            <a:lvl2pPr marL="742950" indent="-285750" eaLnBrk="0" hangingPunct="0">
              <a:defRPr sz="2000">
                <a:solidFill>
                  <a:schemeClr val="tx1"/>
                </a:solidFill>
                <a:latin typeface="Georgia" pitchFamily="18" charset="0"/>
                <a:ea typeface="MS PGothic" pitchFamily="34" charset="-128"/>
              </a:defRPr>
            </a:lvl2pPr>
            <a:lvl3pPr marL="1143000" indent="-228600" eaLnBrk="0" hangingPunct="0">
              <a:defRPr sz="2000">
                <a:solidFill>
                  <a:schemeClr val="tx1"/>
                </a:solidFill>
                <a:latin typeface="Georgia" pitchFamily="18" charset="0"/>
                <a:ea typeface="MS PGothic" pitchFamily="34" charset="-128"/>
              </a:defRPr>
            </a:lvl3pPr>
            <a:lvl4pPr marL="1600200" indent="-228600" eaLnBrk="0" hangingPunct="0">
              <a:defRPr sz="2000">
                <a:solidFill>
                  <a:schemeClr val="tx1"/>
                </a:solidFill>
                <a:latin typeface="Georgia" pitchFamily="18" charset="0"/>
                <a:ea typeface="MS PGothic" pitchFamily="34" charset="-128"/>
              </a:defRPr>
            </a:lvl4pPr>
            <a:lvl5pPr marL="2057400" indent="-228600" eaLnBrk="0" hangingPunct="0">
              <a:defRPr sz="2000">
                <a:solidFill>
                  <a:schemeClr val="tx1"/>
                </a:solidFill>
                <a:latin typeface="Georgia" pitchFamily="18" charset="0"/>
                <a:ea typeface="MS PGothic" pitchFamily="34" charset="-128"/>
              </a:defRPr>
            </a:lvl5pPr>
            <a:lvl6pPr marL="2514600" indent="-228600" eaLnBrk="0" fontAlgn="base" hangingPunct="0">
              <a:spcBef>
                <a:spcPct val="0"/>
              </a:spcBef>
              <a:spcAft>
                <a:spcPct val="0"/>
              </a:spcAft>
              <a:defRPr sz="2000">
                <a:solidFill>
                  <a:schemeClr val="tx1"/>
                </a:solidFill>
                <a:latin typeface="Georgia" pitchFamily="18" charset="0"/>
                <a:ea typeface="MS PGothic" pitchFamily="34" charset="-128"/>
              </a:defRPr>
            </a:lvl6pPr>
            <a:lvl7pPr marL="2971800" indent="-228600" eaLnBrk="0" fontAlgn="base" hangingPunct="0">
              <a:spcBef>
                <a:spcPct val="0"/>
              </a:spcBef>
              <a:spcAft>
                <a:spcPct val="0"/>
              </a:spcAft>
              <a:defRPr sz="2000">
                <a:solidFill>
                  <a:schemeClr val="tx1"/>
                </a:solidFill>
                <a:latin typeface="Georgia" pitchFamily="18" charset="0"/>
                <a:ea typeface="MS PGothic" pitchFamily="34" charset="-128"/>
              </a:defRPr>
            </a:lvl7pPr>
            <a:lvl8pPr marL="3429000" indent="-228600" eaLnBrk="0" fontAlgn="base" hangingPunct="0">
              <a:spcBef>
                <a:spcPct val="0"/>
              </a:spcBef>
              <a:spcAft>
                <a:spcPct val="0"/>
              </a:spcAft>
              <a:defRPr sz="2000">
                <a:solidFill>
                  <a:schemeClr val="tx1"/>
                </a:solidFill>
                <a:latin typeface="Georgia" pitchFamily="18" charset="0"/>
                <a:ea typeface="MS PGothic" pitchFamily="34" charset="-128"/>
              </a:defRPr>
            </a:lvl8pPr>
            <a:lvl9pPr marL="3886200" indent="-228600" eaLnBrk="0" fontAlgn="base" hangingPunct="0">
              <a:spcBef>
                <a:spcPct val="0"/>
              </a:spcBef>
              <a:spcAft>
                <a:spcPct val="0"/>
              </a:spcAft>
              <a:defRPr sz="2000">
                <a:solidFill>
                  <a:schemeClr val="tx1"/>
                </a:solidFill>
                <a:latin typeface="Georgia" pitchFamily="18" charset="0"/>
                <a:ea typeface="MS PGothic" pitchFamily="34" charset="-128"/>
              </a:defRPr>
            </a:lvl9pPr>
          </a:lstStyle>
          <a:p>
            <a:pPr eaLnBrk="1" hangingPunct="1">
              <a:defRPr/>
            </a:pPr>
            <a:endParaRPr lang="en-US" altLang="en-US" sz="1800" smtClean="0">
              <a:solidFill>
                <a:srgbClr val="000000"/>
              </a:solidFill>
            </a:endParaRPr>
          </a:p>
        </p:txBody>
      </p:sp>
      <p:sp>
        <p:nvSpPr>
          <p:cNvPr id="5"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Georgia" pitchFamily="18" charset="0"/>
                <a:ea typeface="MS PGothic" pitchFamily="34" charset="-128"/>
              </a:defRPr>
            </a:lvl1pPr>
            <a:lvl2pPr marL="742950" indent="-285750" eaLnBrk="0" hangingPunct="0">
              <a:defRPr sz="2000">
                <a:solidFill>
                  <a:schemeClr val="tx1"/>
                </a:solidFill>
                <a:latin typeface="Georgia" pitchFamily="18" charset="0"/>
                <a:ea typeface="MS PGothic" pitchFamily="34" charset="-128"/>
              </a:defRPr>
            </a:lvl2pPr>
            <a:lvl3pPr marL="1143000" indent="-228600" eaLnBrk="0" hangingPunct="0">
              <a:defRPr sz="2000">
                <a:solidFill>
                  <a:schemeClr val="tx1"/>
                </a:solidFill>
                <a:latin typeface="Georgia" pitchFamily="18" charset="0"/>
                <a:ea typeface="MS PGothic" pitchFamily="34" charset="-128"/>
              </a:defRPr>
            </a:lvl3pPr>
            <a:lvl4pPr marL="1600200" indent="-228600" eaLnBrk="0" hangingPunct="0">
              <a:defRPr sz="2000">
                <a:solidFill>
                  <a:schemeClr val="tx1"/>
                </a:solidFill>
                <a:latin typeface="Georgia" pitchFamily="18" charset="0"/>
                <a:ea typeface="MS PGothic" pitchFamily="34" charset="-128"/>
              </a:defRPr>
            </a:lvl4pPr>
            <a:lvl5pPr marL="2057400" indent="-228600" eaLnBrk="0" hangingPunct="0">
              <a:defRPr sz="2000">
                <a:solidFill>
                  <a:schemeClr val="tx1"/>
                </a:solidFill>
                <a:latin typeface="Georgia" pitchFamily="18" charset="0"/>
                <a:ea typeface="MS PGothic" pitchFamily="34" charset="-128"/>
              </a:defRPr>
            </a:lvl5pPr>
            <a:lvl6pPr marL="2514600" indent="-228600" eaLnBrk="0" fontAlgn="base" hangingPunct="0">
              <a:spcBef>
                <a:spcPct val="0"/>
              </a:spcBef>
              <a:spcAft>
                <a:spcPct val="0"/>
              </a:spcAft>
              <a:defRPr sz="2000">
                <a:solidFill>
                  <a:schemeClr val="tx1"/>
                </a:solidFill>
                <a:latin typeface="Georgia" pitchFamily="18" charset="0"/>
                <a:ea typeface="MS PGothic" pitchFamily="34" charset="-128"/>
              </a:defRPr>
            </a:lvl6pPr>
            <a:lvl7pPr marL="2971800" indent="-228600" eaLnBrk="0" fontAlgn="base" hangingPunct="0">
              <a:spcBef>
                <a:spcPct val="0"/>
              </a:spcBef>
              <a:spcAft>
                <a:spcPct val="0"/>
              </a:spcAft>
              <a:defRPr sz="2000">
                <a:solidFill>
                  <a:schemeClr val="tx1"/>
                </a:solidFill>
                <a:latin typeface="Georgia" pitchFamily="18" charset="0"/>
                <a:ea typeface="MS PGothic" pitchFamily="34" charset="-128"/>
              </a:defRPr>
            </a:lvl7pPr>
            <a:lvl8pPr marL="3429000" indent="-228600" eaLnBrk="0" fontAlgn="base" hangingPunct="0">
              <a:spcBef>
                <a:spcPct val="0"/>
              </a:spcBef>
              <a:spcAft>
                <a:spcPct val="0"/>
              </a:spcAft>
              <a:defRPr sz="2000">
                <a:solidFill>
                  <a:schemeClr val="tx1"/>
                </a:solidFill>
                <a:latin typeface="Georgia" pitchFamily="18" charset="0"/>
                <a:ea typeface="MS PGothic" pitchFamily="34" charset="-128"/>
              </a:defRPr>
            </a:lvl8pPr>
            <a:lvl9pPr marL="3886200" indent="-228600" eaLnBrk="0" fontAlgn="base" hangingPunct="0">
              <a:spcBef>
                <a:spcPct val="0"/>
              </a:spcBef>
              <a:spcAft>
                <a:spcPct val="0"/>
              </a:spcAft>
              <a:defRPr sz="2000">
                <a:solidFill>
                  <a:schemeClr val="tx1"/>
                </a:solidFill>
                <a:latin typeface="Georgia" pitchFamily="18" charset="0"/>
                <a:ea typeface="MS PGothic" pitchFamily="34" charset="-128"/>
              </a:defRPr>
            </a:lvl9pPr>
          </a:lstStyle>
          <a:p>
            <a:pPr eaLnBrk="1" hangingPunct="1">
              <a:defRPr/>
            </a:pPr>
            <a:endParaRPr lang="en-US" altLang="en-US" sz="1800" smtClean="0">
              <a:solidFill>
                <a:srgbClr val="000000"/>
              </a:solidFill>
            </a:endParaRPr>
          </a:p>
        </p:txBody>
      </p:sp>
      <p:sp>
        <p:nvSpPr>
          <p:cNvPr id="6" name="Rectangle 21"/>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Georgia" pitchFamily="18" charset="0"/>
                <a:ea typeface="MS PGothic" pitchFamily="34" charset="-128"/>
              </a:defRPr>
            </a:lvl1pPr>
            <a:lvl2pPr marL="742950" indent="-285750" eaLnBrk="0" hangingPunct="0">
              <a:defRPr sz="2000">
                <a:solidFill>
                  <a:schemeClr val="tx1"/>
                </a:solidFill>
                <a:latin typeface="Georgia" pitchFamily="18" charset="0"/>
                <a:ea typeface="MS PGothic" pitchFamily="34" charset="-128"/>
              </a:defRPr>
            </a:lvl2pPr>
            <a:lvl3pPr marL="1143000" indent="-228600" eaLnBrk="0" hangingPunct="0">
              <a:defRPr sz="2000">
                <a:solidFill>
                  <a:schemeClr val="tx1"/>
                </a:solidFill>
                <a:latin typeface="Georgia" pitchFamily="18" charset="0"/>
                <a:ea typeface="MS PGothic" pitchFamily="34" charset="-128"/>
              </a:defRPr>
            </a:lvl3pPr>
            <a:lvl4pPr marL="1600200" indent="-228600" eaLnBrk="0" hangingPunct="0">
              <a:defRPr sz="2000">
                <a:solidFill>
                  <a:schemeClr val="tx1"/>
                </a:solidFill>
                <a:latin typeface="Georgia" pitchFamily="18" charset="0"/>
                <a:ea typeface="MS PGothic" pitchFamily="34" charset="-128"/>
              </a:defRPr>
            </a:lvl4pPr>
            <a:lvl5pPr marL="2057400" indent="-228600" eaLnBrk="0" hangingPunct="0">
              <a:defRPr sz="2000">
                <a:solidFill>
                  <a:schemeClr val="tx1"/>
                </a:solidFill>
                <a:latin typeface="Georgia" pitchFamily="18" charset="0"/>
                <a:ea typeface="MS PGothic" pitchFamily="34" charset="-128"/>
              </a:defRPr>
            </a:lvl5pPr>
            <a:lvl6pPr marL="2514600" indent="-228600" eaLnBrk="0" fontAlgn="base" hangingPunct="0">
              <a:spcBef>
                <a:spcPct val="0"/>
              </a:spcBef>
              <a:spcAft>
                <a:spcPct val="0"/>
              </a:spcAft>
              <a:defRPr sz="2000">
                <a:solidFill>
                  <a:schemeClr val="tx1"/>
                </a:solidFill>
                <a:latin typeface="Georgia" pitchFamily="18" charset="0"/>
                <a:ea typeface="MS PGothic" pitchFamily="34" charset="-128"/>
              </a:defRPr>
            </a:lvl6pPr>
            <a:lvl7pPr marL="2971800" indent="-228600" eaLnBrk="0" fontAlgn="base" hangingPunct="0">
              <a:spcBef>
                <a:spcPct val="0"/>
              </a:spcBef>
              <a:spcAft>
                <a:spcPct val="0"/>
              </a:spcAft>
              <a:defRPr sz="2000">
                <a:solidFill>
                  <a:schemeClr val="tx1"/>
                </a:solidFill>
                <a:latin typeface="Georgia" pitchFamily="18" charset="0"/>
                <a:ea typeface="MS PGothic" pitchFamily="34" charset="-128"/>
              </a:defRPr>
            </a:lvl7pPr>
            <a:lvl8pPr marL="3429000" indent="-228600" eaLnBrk="0" fontAlgn="base" hangingPunct="0">
              <a:spcBef>
                <a:spcPct val="0"/>
              </a:spcBef>
              <a:spcAft>
                <a:spcPct val="0"/>
              </a:spcAft>
              <a:defRPr sz="2000">
                <a:solidFill>
                  <a:schemeClr val="tx1"/>
                </a:solidFill>
                <a:latin typeface="Georgia" pitchFamily="18" charset="0"/>
                <a:ea typeface="MS PGothic" pitchFamily="34" charset="-128"/>
              </a:defRPr>
            </a:lvl8pPr>
            <a:lvl9pPr marL="3886200" indent="-228600" eaLnBrk="0" fontAlgn="base" hangingPunct="0">
              <a:spcBef>
                <a:spcPct val="0"/>
              </a:spcBef>
              <a:spcAft>
                <a:spcPct val="0"/>
              </a:spcAft>
              <a:defRPr sz="2000">
                <a:solidFill>
                  <a:schemeClr val="tx1"/>
                </a:solidFill>
                <a:latin typeface="Georgia" pitchFamily="18" charset="0"/>
                <a:ea typeface="MS PGothic" pitchFamily="34" charset="-128"/>
              </a:defRPr>
            </a:lvl9pPr>
          </a:lstStyle>
          <a:p>
            <a:pPr eaLnBrk="1" hangingPunct="1">
              <a:defRPr/>
            </a:pPr>
            <a:endParaRPr lang="en-US" altLang="en-US" sz="1800" smtClean="0">
              <a:solidFill>
                <a:srgbClr val="000000"/>
              </a:solidFill>
            </a:endParaRPr>
          </a:p>
        </p:txBody>
      </p:sp>
      <p:sp>
        <p:nvSpPr>
          <p:cNvPr id="7" name="Rectangle 23"/>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Georgia" pitchFamily="18" charset="0"/>
                <a:ea typeface="MS PGothic" pitchFamily="34" charset="-128"/>
              </a:defRPr>
            </a:lvl1pPr>
            <a:lvl2pPr marL="742950" indent="-285750" eaLnBrk="0" hangingPunct="0">
              <a:defRPr sz="2000">
                <a:solidFill>
                  <a:schemeClr val="tx1"/>
                </a:solidFill>
                <a:latin typeface="Georgia" pitchFamily="18" charset="0"/>
                <a:ea typeface="MS PGothic" pitchFamily="34" charset="-128"/>
              </a:defRPr>
            </a:lvl2pPr>
            <a:lvl3pPr marL="1143000" indent="-228600" eaLnBrk="0" hangingPunct="0">
              <a:defRPr sz="2000">
                <a:solidFill>
                  <a:schemeClr val="tx1"/>
                </a:solidFill>
                <a:latin typeface="Georgia" pitchFamily="18" charset="0"/>
                <a:ea typeface="MS PGothic" pitchFamily="34" charset="-128"/>
              </a:defRPr>
            </a:lvl3pPr>
            <a:lvl4pPr marL="1600200" indent="-228600" eaLnBrk="0" hangingPunct="0">
              <a:defRPr sz="2000">
                <a:solidFill>
                  <a:schemeClr val="tx1"/>
                </a:solidFill>
                <a:latin typeface="Georgia" pitchFamily="18" charset="0"/>
                <a:ea typeface="MS PGothic" pitchFamily="34" charset="-128"/>
              </a:defRPr>
            </a:lvl4pPr>
            <a:lvl5pPr marL="2057400" indent="-228600" eaLnBrk="0" hangingPunct="0">
              <a:defRPr sz="2000">
                <a:solidFill>
                  <a:schemeClr val="tx1"/>
                </a:solidFill>
                <a:latin typeface="Georgia" pitchFamily="18" charset="0"/>
                <a:ea typeface="MS PGothic" pitchFamily="34" charset="-128"/>
              </a:defRPr>
            </a:lvl5pPr>
            <a:lvl6pPr marL="2514600" indent="-228600" eaLnBrk="0" fontAlgn="base" hangingPunct="0">
              <a:spcBef>
                <a:spcPct val="0"/>
              </a:spcBef>
              <a:spcAft>
                <a:spcPct val="0"/>
              </a:spcAft>
              <a:defRPr sz="2000">
                <a:solidFill>
                  <a:schemeClr val="tx1"/>
                </a:solidFill>
                <a:latin typeface="Georgia" pitchFamily="18" charset="0"/>
                <a:ea typeface="MS PGothic" pitchFamily="34" charset="-128"/>
              </a:defRPr>
            </a:lvl6pPr>
            <a:lvl7pPr marL="2971800" indent="-228600" eaLnBrk="0" fontAlgn="base" hangingPunct="0">
              <a:spcBef>
                <a:spcPct val="0"/>
              </a:spcBef>
              <a:spcAft>
                <a:spcPct val="0"/>
              </a:spcAft>
              <a:defRPr sz="2000">
                <a:solidFill>
                  <a:schemeClr val="tx1"/>
                </a:solidFill>
                <a:latin typeface="Georgia" pitchFamily="18" charset="0"/>
                <a:ea typeface="MS PGothic" pitchFamily="34" charset="-128"/>
              </a:defRPr>
            </a:lvl7pPr>
            <a:lvl8pPr marL="3429000" indent="-228600" eaLnBrk="0" fontAlgn="base" hangingPunct="0">
              <a:spcBef>
                <a:spcPct val="0"/>
              </a:spcBef>
              <a:spcAft>
                <a:spcPct val="0"/>
              </a:spcAft>
              <a:defRPr sz="2000">
                <a:solidFill>
                  <a:schemeClr val="tx1"/>
                </a:solidFill>
                <a:latin typeface="Georgia" pitchFamily="18" charset="0"/>
                <a:ea typeface="MS PGothic" pitchFamily="34" charset="-128"/>
              </a:defRPr>
            </a:lvl8pPr>
            <a:lvl9pPr marL="3886200" indent="-228600" eaLnBrk="0" fontAlgn="base" hangingPunct="0">
              <a:spcBef>
                <a:spcPct val="0"/>
              </a:spcBef>
              <a:spcAft>
                <a:spcPct val="0"/>
              </a:spcAft>
              <a:defRPr sz="2000">
                <a:solidFill>
                  <a:schemeClr val="tx1"/>
                </a:solidFill>
                <a:latin typeface="Georgia" pitchFamily="18" charset="0"/>
                <a:ea typeface="MS PGothic" pitchFamily="34" charset="-128"/>
              </a:defRPr>
            </a:lvl9pPr>
          </a:lstStyle>
          <a:p>
            <a:pPr eaLnBrk="1" hangingPunct="1">
              <a:defRPr/>
            </a:pPr>
            <a:endParaRPr lang="en-US" altLang="en-US" sz="1800" smtClean="0">
              <a:solidFill>
                <a:srgbClr val="000000"/>
              </a:solidFill>
            </a:endParaRPr>
          </a:p>
        </p:txBody>
      </p:sp>
      <p:sp>
        <p:nvSpPr>
          <p:cNvPr id="8" name="Rectangle 24"/>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Georgia" pitchFamily="18" charset="0"/>
                <a:ea typeface="MS PGothic" pitchFamily="34" charset="-128"/>
              </a:defRPr>
            </a:lvl1pPr>
            <a:lvl2pPr marL="742950" indent="-285750" eaLnBrk="0" hangingPunct="0">
              <a:defRPr sz="2000">
                <a:solidFill>
                  <a:schemeClr val="tx1"/>
                </a:solidFill>
                <a:latin typeface="Georgia" pitchFamily="18" charset="0"/>
                <a:ea typeface="MS PGothic" pitchFamily="34" charset="-128"/>
              </a:defRPr>
            </a:lvl2pPr>
            <a:lvl3pPr marL="1143000" indent="-228600" eaLnBrk="0" hangingPunct="0">
              <a:defRPr sz="2000">
                <a:solidFill>
                  <a:schemeClr val="tx1"/>
                </a:solidFill>
                <a:latin typeface="Georgia" pitchFamily="18" charset="0"/>
                <a:ea typeface="MS PGothic" pitchFamily="34" charset="-128"/>
              </a:defRPr>
            </a:lvl3pPr>
            <a:lvl4pPr marL="1600200" indent="-228600" eaLnBrk="0" hangingPunct="0">
              <a:defRPr sz="2000">
                <a:solidFill>
                  <a:schemeClr val="tx1"/>
                </a:solidFill>
                <a:latin typeface="Georgia" pitchFamily="18" charset="0"/>
                <a:ea typeface="MS PGothic" pitchFamily="34" charset="-128"/>
              </a:defRPr>
            </a:lvl4pPr>
            <a:lvl5pPr marL="2057400" indent="-228600" eaLnBrk="0" hangingPunct="0">
              <a:defRPr sz="2000">
                <a:solidFill>
                  <a:schemeClr val="tx1"/>
                </a:solidFill>
                <a:latin typeface="Georgia" pitchFamily="18" charset="0"/>
                <a:ea typeface="MS PGothic" pitchFamily="34" charset="-128"/>
              </a:defRPr>
            </a:lvl5pPr>
            <a:lvl6pPr marL="2514600" indent="-228600" eaLnBrk="0" fontAlgn="base" hangingPunct="0">
              <a:spcBef>
                <a:spcPct val="0"/>
              </a:spcBef>
              <a:spcAft>
                <a:spcPct val="0"/>
              </a:spcAft>
              <a:defRPr sz="2000">
                <a:solidFill>
                  <a:schemeClr val="tx1"/>
                </a:solidFill>
                <a:latin typeface="Georgia" pitchFamily="18" charset="0"/>
                <a:ea typeface="MS PGothic" pitchFamily="34" charset="-128"/>
              </a:defRPr>
            </a:lvl6pPr>
            <a:lvl7pPr marL="2971800" indent="-228600" eaLnBrk="0" fontAlgn="base" hangingPunct="0">
              <a:spcBef>
                <a:spcPct val="0"/>
              </a:spcBef>
              <a:spcAft>
                <a:spcPct val="0"/>
              </a:spcAft>
              <a:defRPr sz="2000">
                <a:solidFill>
                  <a:schemeClr val="tx1"/>
                </a:solidFill>
                <a:latin typeface="Georgia" pitchFamily="18" charset="0"/>
                <a:ea typeface="MS PGothic" pitchFamily="34" charset="-128"/>
              </a:defRPr>
            </a:lvl7pPr>
            <a:lvl8pPr marL="3429000" indent="-228600" eaLnBrk="0" fontAlgn="base" hangingPunct="0">
              <a:spcBef>
                <a:spcPct val="0"/>
              </a:spcBef>
              <a:spcAft>
                <a:spcPct val="0"/>
              </a:spcAft>
              <a:defRPr sz="2000">
                <a:solidFill>
                  <a:schemeClr val="tx1"/>
                </a:solidFill>
                <a:latin typeface="Georgia" pitchFamily="18" charset="0"/>
                <a:ea typeface="MS PGothic" pitchFamily="34" charset="-128"/>
              </a:defRPr>
            </a:lvl8pPr>
            <a:lvl9pPr marL="3886200" indent="-228600" eaLnBrk="0" fontAlgn="base" hangingPunct="0">
              <a:spcBef>
                <a:spcPct val="0"/>
              </a:spcBef>
              <a:spcAft>
                <a:spcPct val="0"/>
              </a:spcAft>
              <a:defRPr sz="2000">
                <a:solidFill>
                  <a:schemeClr val="tx1"/>
                </a:solidFill>
                <a:latin typeface="Georgia" pitchFamily="18" charset="0"/>
                <a:ea typeface="MS PGothic" pitchFamily="34" charset="-128"/>
              </a:defRPr>
            </a:lvl9pPr>
          </a:lstStyle>
          <a:p>
            <a:pPr eaLnBrk="1" hangingPunct="1">
              <a:defRPr/>
            </a:pPr>
            <a:endParaRPr lang="en-US" altLang="en-US" sz="1800" smtClean="0">
              <a:solidFill>
                <a:srgbClr val="000000"/>
              </a:solidFill>
            </a:endParaRPr>
          </a:p>
        </p:txBody>
      </p:sp>
      <p:sp>
        <p:nvSpPr>
          <p:cNvPr id="9" name="Rectangle 25"/>
          <p:cNvSpPr>
            <a:spLocks noChangeArrowheads="1"/>
          </p:cNvSpPr>
          <p:nvPr/>
        </p:nvSpPr>
        <p:spPr bwMode="auto">
          <a:xfrm>
            <a:off x="155575" y="142875"/>
            <a:ext cx="8832850" cy="21399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Georgia" pitchFamily="18" charset="0"/>
                <a:ea typeface="MS PGothic" pitchFamily="34" charset="-128"/>
              </a:defRPr>
            </a:lvl1pPr>
            <a:lvl2pPr marL="742950" indent="-285750" eaLnBrk="0" hangingPunct="0">
              <a:defRPr sz="2000">
                <a:solidFill>
                  <a:schemeClr val="tx1"/>
                </a:solidFill>
                <a:latin typeface="Georgia" pitchFamily="18" charset="0"/>
                <a:ea typeface="MS PGothic" pitchFamily="34" charset="-128"/>
              </a:defRPr>
            </a:lvl2pPr>
            <a:lvl3pPr marL="1143000" indent="-228600" eaLnBrk="0" hangingPunct="0">
              <a:defRPr sz="2000">
                <a:solidFill>
                  <a:schemeClr val="tx1"/>
                </a:solidFill>
                <a:latin typeface="Georgia" pitchFamily="18" charset="0"/>
                <a:ea typeface="MS PGothic" pitchFamily="34" charset="-128"/>
              </a:defRPr>
            </a:lvl3pPr>
            <a:lvl4pPr marL="1600200" indent="-228600" eaLnBrk="0" hangingPunct="0">
              <a:defRPr sz="2000">
                <a:solidFill>
                  <a:schemeClr val="tx1"/>
                </a:solidFill>
                <a:latin typeface="Georgia" pitchFamily="18" charset="0"/>
                <a:ea typeface="MS PGothic" pitchFamily="34" charset="-128"/>
              </a:defRPr>
            </a:lvl4pPr>
            <a:lvl5pPr marL="2057400" indent="-228600" eaLnBrk="0" hangingPunct="0">
              <a:defRPr sz="2000">
                <a:solidFill>
                  <a:schemeClr val="tx1"/>
                </a:solidFill>
                <a:latin typeface="Georgia" pitchFamily="18" charset="0"/>
                <a:ea typeface="MS PGothic" pitchFamily="34" charset="-128"/>
              </a:defRPr>
            </a:lvl5pPr>
            <a:lvl6pPr marL="2514600" indent="-228600" eaLnBrk="0" fontAlgn="base" hangingPunct="0">
              <a:spcBef>
                <a:spcPct val="0"/>
              </a:spcBef>
              <a:spcAft>
                <a:spcPct val="0"/>
              </a:spcAft>
              <a:defRPr sz="2000">
                <a:solidFill>
                  <a:schemeClr val="tx1"/>
                </a:solidFill>
                <a:latin typeface="Georgia" pitchFamily="18" charset="0"/>
                <a:ea typeface="MS PGothic" pitchFamily="34" charset="-128"/>
              </a:defRPr>
            </a:lvl6pPr>
            <a:lvl7pPr marL="2971800" indent="-228600" eaLnBrk="0" fontAlgn="base" hangingPunct="0">
              <a:spcBef>
                <a:spcPct val="0"/>
              </a:spcBef>
              <a:spcAft>
                <a:spcPct val="0"/>
              </a:spcAft>
              <a:defRPr sz="2000">
                <a:solidFill>
                  <a:schemeClr val="tx1"/>
                </a:solidFill>
                <a:latin typeface="Georgia" pitchFamily="18" charset="0"/>
                <a:ea typeface="MS PGothic" pitchFamily="34" charset="-128"/>
              </a:defRPr>
            </a:lvl7pPr>
            <a:lvl8pPr marL="3429000" indent="-228600" eaLnBrk="0" fontAlgn="base" hangingPunct="0">
              <a:spcBef>
                <a:spcPct val="0"/>
              </a:spcBef>
              <a:spcAft>
                <a:spcPct val="0"/>
              </a:spcAft>
              <a:defRPr sz="2000">
                <a:solidFill>
                  <a:schemeClr val="tx1"/>
                </a:solidFill>
                <a:latin typeface="Georgia" pitchFamily="18" charset="0"/>
                <a:ea typeface="MS PGothic" pitchFamily="34" charset="-128"/>
              </a:defRPr>
            </a:lvl8pPr>
            <a:lvl9pPr marL="3886200" indent="-228600" eaLnBrk="0" fontAlgn="base" hangingPunct="0">
              <a:spcBef>
                <a:spcPct val="0"/>
              </a:spcBef>
              <a:spcAft>
                <a:spcPct val="0"/>
              </a:spcAft>
              <a:defRPr sz="2000">
                <a:solidFill>
                  <a:schemeClr val="tx1"/>
                </a:solidFill>
                <a:latin typeface="Georgia" pitchFamily="18" charset="0"/>
                <a:ea typeface="MS PGothic" pitchFamily="34" charset="-128"/>
              </a:defRPr>
            </a:lvl9pPr>
          </a:lstStyle>
          <a:p>
            <a:pPr eaLnBrk="1" hangingPunct="1">
              <a:defRPr/>
            </a:pPr>
            <a:endParaRPr lang="en-US" altLang="en-US" sz="1800" smtClean="0">
              <a:solidFill>
                <a:srgbClr val="000000"/>
              </a:solidFill>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sz="1800">
              <a:solidFill>
                <a:prstClr val="black"/>
              </a:solidFill>
              <a:latin typeface="Georgia"/>
              <a:ea typeface="ＭＳ Ｐゴシック" charset="0"/>
              <a:cs typeface="ＭＳ Ｐゴシック" charset="0"/>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sz="1800" dirty="0">
              <a:solidFill>
                <a:prstClr val="black"/>
              </a:solidFill>
              <a:latin typeface="Georgia"/>
              <a:ea typeface="ＭＳ Ｐゴシック" charset="0"/>
              <a:cs typeface="ＭＳ Ｐゴシック" charset="0"/>
            </a:endParaRPr>
          </a:p>
        </p:txBody>
      </p:sp>
      <p:sp>
        <p:nvSpPr>
          <p:cNvPr id="12" name="Straight Connector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fontAlgn="auto" hangingPunct="1">
              <a:spcBef>
                <a:spcPts val="0"/>
              </a:spcBef>
              <a:spcAft>
                <a:spcPts val="0"/>
              </a:spcAft>
              <a:defRPr/>
            </a:pPr>
            <a:endParaRPr lang="en-US" sz="1800">
              <a:solidFill>
                <a:prstClr val="black"/>
              </a:solidFill>
              <a:latin typeface="Georgia"/>
              <a:ea typeface="ＭＳ Ｐゴシック" charset="0"/>
              <a:cs typeface="ＭＳ Ｐゴシック" charset="0"/>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smtClean="0"/>
              <a:t>Click to edit Master title style</a:t>
            </a:r>
            <a:endParaRPr lang="en-US"/>
          </a:p>
        </p:txBody>
      </p:sp>
      <p:sp>
        <p:nvSpPr>
          <p:cNvPr id="15" name="Footer Placeholder 4"/>
          <p:cNvSpPr>
            <a:spLocks noGrp="1"/>
          </p:cNvSpPr>
          <p:nvPr>
            <p:ph type="ftr" sz="quarter" idx="10"/>
          </p:nvPr>
        </p:nvSpPr>
        <p:spPr/>
        <p:txBody>
          <a:bodyPr/>
          <a:lstStyle>
            <a:lvl1pPr>
              <a:defRPr/>
            </a:lvl1pPr>
          </a:lstStyle>
          <a:p>
            <a:pPr>
              <a:defRPr/>
            </a:pPr>
            <a:endParaRPr lang="en-US"/>
          </a:p>
        </p:txBody>
      </p:sp>
      <p:sp>
        <p:nvSpPr>
          <p:cNvPr id="16" name="Date Placeholder 3"/>
          <p:cNvSpPr>
            <a:spLocks noGrp="1"/>
          </p:cNvSpPr>
          <p:nvPr>
            <p:ph type="dt" sz="half" idx="11"/>
          </p:nvPr>
        </p:nvSpPr>
        <p:spPr/>
        <p:txBody>
          <a:bodyPr/>
          <a:lstStyle>
            <a:lvl1pPr>
              <a:defRPr/>
            </a:lvl1pPr>
          </a:lstStyle>
          <a:p>
            <a:pPr>
              <a:defRPr/>
            </a:pPr>
            <a:fld id="{44F0BA79-E902-427C-B2A2-00C6AAB8581F}" type="datetimeFigureOut">
              <a:rPr lang="en-US" altLang="en-US"/>
              <a:pPr>
                <a:defRPr/>
              </a:pPr>
              <a:t>7/24/2020</a:t>
            </a:fld>
            <a:endParaRPr lang="en-US" altLang="en-US"/>
          </a:p>
        </p:txBody>
      </p:sp>
      <p:sp>
        <p:nvSpPr>
          <p:cNvPr id="17" name="Slide Number Placeholder 5"/>
          <p:cNvSpPr>
            <a:spLocks noGrp="1"/>
          </p:cNvSpPr>
          <p:nvPr>
            <p:ph type="sldNum" sz="quarter" idx="12"/>
          </p:nvPr>
        </p:nvSpPr>
        <p:spPr>
          <a:xfrm>
            <a:off x="4343400" y="2198688"/>
            <a:ext cx="457200" cy="441325"/>
          </a:xfrm>
        </p:spPr>
        <p:txBody>
          <a:bodyPr/>
          <a:lstStyle>
            <a:lvl1pPr>
              <a:defRPr/>
            </a:lvl1pPr>
          </a:lstStyle>
          <a:p>
            <a:pPr>
              <a:defRPr/>
            </a:pPr>
            <a:fld id="{75344E6C-0C93-4414-955C-C36FAA363140}" type="slidenum">
              <a:rPr lang="en-US" altLang="en-US"/>
              <a:pPr>
                <a:defRPr/>
              </a:pPr>
              <a:t>‹#›</a:t>
            </a:fld>
            <a:endParaRPr lang="en-US" altLang="en-US"/>
          </a:p>
        </p:txBody>
      </p:sp>
    </p:spTree>
    <p:extLst>
      <p:ext uri="{BB962C8B-B14F-4D97-AF65-F5344CB8AC3E}">
        <p14:creationId xmlns:p14="http://schemas.microsoft.com/office/powerpoint/2010/main" val="2254272455"/>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2"/>
        </a:solidFill>
        <a:effectLst/>
      </p:bgPr>
    </p:bg>
    <p:spTree>
      <p:nvGrpSpPr>
        <p:cNvPr id="1" name=""/>
        <p:cNvGrpSpPr/>
        <p:nvPr/>
      </p:nvGrpSpPr>
      <p:grpSpPr>
        <a:xfrm>
          <a:off x="0" y="0"/>
          <a:ext cx="0" cy="0"/>
          <a:chOff x="0" y="0"/>
          <a:chExt cx="0" cy="0"/>
        </a:xfrm>
      </p:grpSpPr>
      <p:sp>
        <p:nvSpPr>
          <p:cNvPr id="5" name="Straight Connector 19"/>
          <p:cNvSpPr>
            <a:spLocks noChangeShapeType="1"/>
          </p:cNvSpPr>
          <p:nvPr/>
        </p:nvSpPr>
        <p:spPr bwMode="auto">
          <a:xfrm flipV="1">
            <a:off x="4562475" y="1576388"/>
            <a:ext cx="9525" cy="4818062"/>
          </a:xfrm>
          <a:prstGeom prst="line">
            <a:avLst/>
          </a:prstGeom>
          <a:noFill/>
          <a:ln w="9525">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 name="Title 1"/>
          <p:cNvSpPr>
            <a:spLocks noGrp="1"/>
          </p:cNvSpPr>
          <p:nvPr>
            <p:ph type="title"/>
          </p:nvPr>
        </p:nvSpPr>
        <p:spPr>
          <a:xfrm>
            <a:off x="301752" y="228600"/>
            <a:ext cx="8534400" cy="758952"/>
          </a:xfrm>
        </p:spPr>
        <p:txBody>
          <a:bodyPr/>
          <a:lstStyle/>
          <a:p>
            <a:r>
              <a:rPr lang="en-US" smtClean="0"/>
              <a:t>Click to edit Master title style</a:t>
            </a:r>
            <a:endParaRPr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5791200" y="6410325"/>
            <a:ext cx="3044825" cy="365125"/>
          </a:xfrm>
        </p:spPr>
        <p:txBody>
          <a:bodyPr/>
          <a:lstStyle>
            <a:lvl1pPr>
              <a:defRPr/>
            </a:lvl1pPr>
          </a:lstStyle>
          <a:p>
            <a:pPr>
              <a:defRPr/>
            </a:pPr>
            <a:fld id="{3E9FFF22-D99D-4430-A5D6-AEB70880511F}" type="datetimeFigureOut">
              <a:rPr lang="en-US" altLang="en-US"/>
              <a:pPr>
                <a:defRPr/>
              </a:pPr>
              <a:t>7/24/2020</a:t>
            </a:fld>
            <a:endParaRPr lang="en-US" alt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4980BDA8-7C1A-447A-80B9-A6AE61A72371}" type="slidenum">
              <a:rPr lang="en-US" altLang="en-US"/>
              <a:pPr>
                <a:defRPr/>
              </a:pPr>
              <a:t>‹#›</a:t>
            </a:fld>
            <a:endParaRPr lang="en-US" altLang="en-US"/>
          </a:p>
        </p:txBody>
      </p:sp>
    </p:spTree>
    <p:extLst>
      <p:ext uri="{BB962C8B-B14F-4D97-AF65-F5344CB8AC3E}">
        <p14:creationId xmlns:p14="http://schemas.microsoft.com/office/powerpoint/2010/main" val="3689286891"/>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solidFill>
          <a:schemeClr val="bg2"/>
        </a:solidFill>
        <a:effectLst/>
      </p:bgPr>
    </p:bg>
    <p:spTree>
      <p:nvGrpSpPr>
        <p:cNvPr id="1" name=""/>
        <p:cNvGrpSpPr/>
        <p:nvPr/>
      </p:nvGrpSpPr>
      <p:grpSpPr>
        <a:xfrm>
          <a:off x="0" y="0"/>
          <a:ext cx="0" cy="0"/>
          <a:chOff x="0" y="0"/>
          <a:chExt cx="0" cy="0"/>
        </a:xfrm>
      </p:grpSpPr>
      <p:sp>
        <p:nvSpPr>
          <p:cNvPr id="7" name="Straight Connector 19"/>
          <p:cNvSpPr>
            <a:spLocks noChangeShapeType="1"/>
          </p:cNvSpPr>
          <p:nvPr/>
        </p:nvSpPr>
        <p:spPr bwMode="auto">
          <a:xfrm flipV="1">
            <a:off x="4572000" y="2200275"/>
            <a:ext cx="0" cy="4187825"/>
          </a:xfrm>
          <a:prstGeom prst="line">
            <a:avLst/>
          </a:prstGeom>
          <a:noFill/>
          <a:ln w="9525">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Rectangle 20"/>
          <p:cNvSpPr>
            <a:spLocks noChangeArrowheads="1"/>
          </p:cNvSpPr>
          <p:nvPr/>
        </p:nvSpPr>
        <p:spPr bwMode="white">
          <a:xfrm>
            <a:off x="0" y="0"/>
            <a:ext cx="9144000" cy="1447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Georgia" pitchFamily="18" charset="0"/>
                <a:ea typeface="MS PGothic" pitchFamily="34" charset="-128"/>
              </a:defRPr>
            </a:lvl1pPr>
            <a:lvl2pPr marL="742950" indent="-285750" eaLnBrk="0" hangingPunct="0">
              <a:defRPr sz="2000">
                <a:solidFill>
                  <a:schemeClr val="tx1"/>
                </a:solidFill>
                <a:latin typeface="Georgia" pitchFamily="18" charset="0"/>
                <a:ea typeface="MS PGothic" pitchFamily="34" charset="-128"/>
              </a:defRPr>
            </a:lvl2pPr>
            <a:lvl3pPr marL="1143000" indent="-228600" eaLnBrk="0" hangingPunct="0">
              <a:defRPr sz="2000">
                <a:solidFill>
                  <a:schemeClr val="tx1"/>
                </a:solidFill>
                <a:latin typeface="Georgia" pitchFamily="18" charset="0"/>
                <a:ea typeface="MS PGothic" pitchFamily="34" charset="-128"/>
              </a:defRPr>
            </a:lvl3pPr>
            <a:lvl4pPr marL="1600200" indent="-228600" eaLnBrk="0" hangingPunct="0">
              <a:defRPr sz="2000">
                <a:solidFill>
                  <a:schemeClr val="tx1"/>
                </a:solidFill>
                <a:latin typeface="Georgia" pitchFamily="18" charset="0"/>
                <a:ea typeface="MS PGothic" pitchFamily="34" charset="-128"/>
              </a:defRPr>
            </a:lvl4pPr>
            <a:lvl5pPr marL="2057400" indent="-228600" eaLnBrk="0" hangingPunct="0">
              <a:defRPr sz="2000">
                <a:solidFill>
                  <a:schemeClr val="tx1"/>
                </a:solidFill>
                <a:latin typeface="Georgia" pitchFamily="18" charset="0"/>
                <a:ea typeface="MS PGothic" pitchFamily="34" charset="-128"/>
              </a:defRPr>
            </a:lvl5pPr>
            <a:lvl6pPr marL="2514600" indent="-228600" eaLnBrk="0" fontAlgn="base" hangingPunct="0">
              <a:spcBef>
                <a:spcPct val="0"/>
              </a:spcBef>
              <a:spcAft>
                <a:spcPct val="0"/>
              </a:spcAft>
              <a:defRPr sz="2000">
                <a:solidFill>
                  <a:schemeClr val="tx1"/>
                </a:solidFill>
                <a:latin typeface="Georgia" pitchFamily="18" charset="0"/>
                <a:ea typeface="MS PGothic" pitchFamily="34" charset="-128"/>
              </a:defRPr>
            </a:lvl6pPr>
            <a:lvl7pPr marL="2971800" indent="-228600" eaLnBrk="0" fontAlgn="base" hangingPunct="0">
              <a:spcBef>
                <a:spcPct val="0"/>
              </a:spcBef>
              <a:spcAft>
                <a:spcPct val="0"/>
              </a:spcAft>
              <a:defRPr sz="2000">
                <a:solidFill>
                  <a:schemeClr val="tx1"/>
                </a:solidFill>
                <a:latin typeface="Georgia" pitchFamily="18" charset="0"/>
                <a:ea typeface="MS PGothic" pitchFamily="34" charset="-128"/>
              </a:defRPr>
            </a:lvl7pPr>
            <a:lvl8pPr marL="3429000" indent="-228600" eaLnBrk="0" fontAlgn="base" hangingPunct="0">
              <a:spcBef>
                <a:spcPct val="0"/>
              </a:spcBef>
              <a:spcAft>
                <a:spcPct val="0"/>
              </a:spcAft>
              <a:defRPr sz="2000">
                <a:solidFill>
                  <a:schemeClr val="tx1"/>
                </a:solidFill>
                <a:latin typeface="Georgia" pitchFamily="18" charset="0"/>
                <a:ea typeface="MS PGothic" pitchFamily="34" charset="-128"/>
              </a:defRPr>
            </a:lvl8pPr>
            <a:lvl9pPr marL="3886200" indent="-228600" eaLnBrk="0" fontAlgn="base" hangingPunct="0">
              <a:spcBef>
                <a:spcPct val="0"/>
              </a:spcBef>
              <a:spcAft>
                <a:spcPct val="0"/>
              </a:spcAft>
              <a:defRPr sz="2000">
                <a:solidFill>
                  <a:schemeClr val="tx1"/>
                </a:solidFill>
                <a:latin typeface="Georgia" pitchFamily="18" charset="0"/>
                <a:ea typeface="MS PGothic" pitchFamily="34" charset="-128"/>
              </a:defRPr>
            </a:lvl9pPr>
          </a:lstStyle>
          <a:p>
            <a:pPr eaLnBrk="1" hangingPunct="1">
              <a:defRPr/>
            </a:pPr>
            <a:endParaRPr lang="en-US" altLang="en-US" sz="1800" smtClean="0">
              <a:solidFill>
                <a:srgbClr val="000000"/>
              </a:solidFill>
            </a:endParaRPr>
          </a:p>
        </p:txBody>
      </p:sp>
      <p:sp>
        <p:nvSpPr>
          <p:cNvPr id="9" name="Rectangle 21"/>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Georgia" pitchFamily="18" charset="0"/>
                <a:ea typeface="MS PGothic" pitchFamily="34" charset="-128"/>
              </a:defRPr>
            </a:lvl1pPr>
            <a:lvl2pPr marL="742950" indent="-285750" eaLnBrk="0" hangingPunct="0">
              <a:defRPr sz="2000">
                <a:solidFill>
                  <a:schemeClr val="tx1"/>
                </a:solidFill>
                <a:latin typeface="Georgia" pitchFamily="18" charset="0"/>
                <a:ea typeface="MS PGothic" pitchFamily="34" charset="-128"/>
              </a:defRPr>
            </a:lvl2pPr>
            <a:lvl3pPr marL="1143000" indent="-228600" eaLnBrk="0" hangingPunct="0">
              <a:defRPr sz="2000">
                <a:solidFill>
                  <a:schemeClr val="tx1"/>
                </a:solidFill>
                <a:latin typeface="Georgia" pitchFamily="18" charset="0"/>
                <a:ea typeface="MS PGothic" pitchFamily="34" charset="-128"/>
              </a:defRPr>
            </a:lvl3pPr>
            <a:lvl4pPr marL="1600200" indent="-228600" eaLnBrk="0" hangingPunct="0">
              <a:defRPr sz="2000">
                <a:solidFill>
                  <a:schemeClr val="tx1"/>
                </a:solidFill>
                <a:latin typeface="Georgia" pitchFamily="18" charset="0"/>
                <a:ea typeface="MS PGothic" pitchFamily="34" charset="-128"/>
              </a:defRPr>
            </a:lvl4pPr>
            <a:lvl5pPr marL="2057400" indent="-228600" eaLnBrk="0" hangingPunct="0">
              <a:defRPr sz="2000">
                <a:solidFill>
                  <a:schemeClr val="tx1"/>
                </a:solidFill>
                <a:latin typeface="Georgia" pitchFamily="18" charset="0"/>
                <a:ea typeface="MS PGothic" pitchFamily="34" charset="-128"/>
              </a:defRPr>
            </a:lvl5pPr>
            <a:lvl6pPr marL="2514600" indent="-228600" eaLnBrk="0" fontAlgn="base" hangingPunct="0">
              <a:spcBef>
                <a:spcPct val="0"/>
              </a:spcBef>
              <a:spcAft>
                <a:spcPct val="0"/>
              </a:spcAft>
              <a:defRPr sz="2000">
                <a:solidFill>
                  <a:schemeClr val="tx1"/>
                </a:solidFill>
                <a:latin typeface="Georgia" pitchFamily="18" charset="0"/>
                <a:ea typeface="MS PGothic" pitchFamily="34" charset="-128"/>
              </a:defRPr>
            </a:lvl6pPr>
            <a:lvl7pPr marL="2971800" indent="-228600" eaLnBrk="0" fontAlgn="base" hangingPunct="0">
              <a:spcBef>
                <a:spcPct val="0"/>
              </a:spcBef>
              <a:spcAft>
                <a:spcPct val="0"/>
              </a:spcAft>
              <a:defRPr sz="2000">
                <a:solidFill>
                  <a:schemeClr val="tx1"/>
                </a:solidFill>
                <a:latin typeface="Georgia" pitchFamily="18" charset="0"/>
                <a:ea typeface="MS PGothic" pitchFamily="34" charset="-128"/>
              </a:defRPr>
            </a:lvl7pPr>
            <a:lvl8pPr marL="3429000" indent="-228600" eaLnBrk="0" fontAlgn="base" hangingPunct="0">
              <a:spcBef>
                <a:spcPct val="0"/>
              </a:spcBef>
              <a:spcAft>
                <a:spcPct val="0"/>
              </a:spcAft>
              <a:defRPr sz="2000">
                <a:solidFill>
                  <a:schemeClr val="tx1"/>
                </a:solidFill>
                <a:latin typeface="Georgia" pitchFamily="18" charset="0"/>
                <a:ea typeface="MS PGothic" pitchFamily="34" charset="-128"/>
              </a:defRPr>
            </a:lvl8pPr>
            <a:lvl9pPr marL="3886200" indent="-228600" eaLnBrk="0" fontAlgn="base" hangingPunct="0">
              <a:spcBef>
                <a:spcPct val="0"/>
              </a:spcBef>
              <a:spcAft>
                <a:spcPct val="0"/>
              </a:spcAft>
              <a:defRPr sz="2000">
                <a:solidFill>
                  <a:schemeClr val="tx1"/>
                </a:solidFill>
                <a:latin typeface="Georgia" pitchFamily="18" charset="0"/>
                <a:ea typeface="MS PGothic" pitchFamily="34" charset="-128"/>
              </a:defRPr>
            </a:lvl9pPr>
          </a:lstStyle>
          <a:p>
            <a:pPr eaLnBrk="1" hangingPunct="1">
              <a:defRPr/>
            </a:pPr>
            <a:endParaRPr lang="en-US" altLang="en-US" sz="1800" smtClean="0">
              <a:solidFill>
                <a:srgbClr val="000000"/>
              </a:solidFill>
            </a:endParaRPr>
          </a:p>
        </p:txBody>
      </p:sp>
      <p:sp>
        <p:nvSpPr>
          <p:cNvPr id="10"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Georgia" pitchFamily="18" charset="0"/>
                <a:ea typeface="MS PGothic" pitchFamily="34" charset="-128"/>
              </a:defRPr>
            </a:lvl1pPr>
            <a:lvl2pPr marL="742950" indent="-285750" eaLnBrk="0" hangingPunct="0">
              <a:defRPr sz="2000">
                <a:solidFill>
                  <a:schemeClr val="tx1"/>
                </a:solidFill>
                <a:latin typeface="Georgia" pitchFamily="18" charset="0"/>
                <a:ea typeface="MS PGothic" pitchFamily="34" charset="-128"/>
              </a:defRPr>
            </a:lvl2pPr>
            <a:lvl3pPr marL="1143000" indent="-228600" eaLnBrk="0" hangingPunct="0">
              <a:defRPr sz="2000">
                <a:solidFill>
                  <a:schemeClr val="tx1"/>
                </a:solidFill>
                <a:latin typeface="Georgia" pitchFamily="18" charset="0"/>
                <a:ea typeface="MS PGothic" pitchFamily="34" charset="-128"/>
              </a:defRPr>
            </a:lvl3pPr>
            <a:lvl4pPr marL="1600200" indent="-228600" eaLnBrk="0" hangingPunct="0">
              <a:defRPr sz="2000">
                <a:solidFill>
                  <a:schemeClr val="tx1"/>
                </a:solidFill>
                <a:latin typeface="Georgia" pitchFamily="18" charset="0"/>
                <a:ea typeface="MS PGothic" pitchFamily="34" charset="-128"/>
              </a:defRPr>
            </a:lvl4pPr>
            <a:lvl5pPr marL="2057400" indent="-228600" eaLnBrk="0" hangingPunct="0">
              <a:defRPr sz="2000">
                <a:solidFill>
                  <a:schemeClr val="tx1"/>
                </a:solidFill>
                <a:latin typeface="Georgia" pitchFamily="18" charset="0"/>
                <a:ea typeface="MS PGothic" pitchFamily="34" charset="-128"/>
              </a:defRPr>
            </a:lvl5pPr>
            <a:lvl6pPr marL="2514600" indent="-228600" eaLnBrk="0" fontAlgn="base" hangingPunct="0">
              <a:spcBef>
                <a:spcPct val="0"/>
              </a:spcBef>
              <a:spcAft>
                <a:spcPct val="0"/>
              </a:spcAft>
              <a:defRPr sz="2000">
                <a:solidFill>
                  <a:schemeClr val="tx1"/>
                </a:solidFill>
                <a:latin typeface="Georgia" pitchFamily="18" charset="0"/>
                <a:ea typeface="MS PGothic" pitchFamily="34" charset="-128"/>
              </a:defRPr>
            </a:lvl6pPr>
            <a:lvl7pPr marL="2971800" indent="-228600" eaLnBrk="0" fontAlgn="base" hangingPunct="0">
              <a:spcBef>
                <a:spcPct val="0"/>
              </a:spcBef>
              <a:spcAft>
                <a:spcPct val="0"/>
              </a:spcAft>
              <a:defRPr sz="2000">
                <a:solidFill>
                  <a:schemeClr val="tx1"/>
                </a:solidFill>
                <a:latin typeface="Georgia" pitchFamily="18" charset="0"/>
                <a:ea typeface="MS PGothic" pitchFamily="34" charset="-128"/>
              </a:defRPr>
            </a:lvl7pPr>
            <a:lvl8pPr marL="3429000" indent="-228600" eaLnBrk="0" fontAlgn="base" hangingPunct="0">
              <a:spcBef>
                <a:spcPct val="0"/>
              </a:spcBef>
              <a:spcAft>
                <a:spcPct val="0"/>
              </a:spcAft>
              <a:defRPr sz="2000">
                <a:solidFill>
                  <a:schemeClr val="tx1"/>
                </a:solidFill>
                <a:latin typeface="Georgia" pitchFamily="18" charset="0"/>
                <a:ea typeface="MS PGothic" pitchFamily="34" charset="-128"/>
              </a:defRPr>
            </a:lvl8pPr>
            <a:lvl9pPr marL="3886200" indent="-228600" eaLnBrk="0" fontAlgn="base" hangingPunct="0">
              <a:spcBef>
                <a:spcPct val="0"/>
              </a:spcBef>
              <a:spcAft>
                <a:spcPct val="0"/>
              </a:spcAft>
              <a:defRPr sz="2000">
                <a:solidFill>
                  <a:schemeClr val="tx1"/>
                </a:solidFill>
                <a:latin typeface="Georgia" pitchFamily="18" charset="0"/>
                <a:ea typeface="MS PGothic" pitchFamily="34" charset="-128"/>
              </a:defRPr>
            </a:lvl9pPr>
          </a:lstStyle>
          <a:p>
            <a:pPr eaLnBrk="1" hangingPunct="1">
              <a:defRPr/>
            </a:pPr>
            <a:endParaRPr lang="en-US" altLang="en-US" sz="1800" smtClean="0">
              <a:solidFill>
                <a:srgbClr val="000000"/>
              </a:solidFill>
            </a:endParaRPr>
          </a:p>
        </p:txBody>
      </p:sp>
      <p:sp>
        <p:nvSpPr>
          <p:cNvPr id="11" name="Rectangle 24"/>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Georgia" pitchFamily="18" charset="0"/>
                <a:ea typeface="MS PGothic" pitchFamily="34" charset="-128"/>
              </a:defRPr>
            </a:lvl1pPr>
            <a:lvl2pPr marL="742950" indent="-285750" eaLnBrk="0" hangingPunct="0">
              <a:defRPr sz="2000">
                <a:solidFill>
                  <a:schemeClr val="tx1"/>
                </a:solidFill>
                <a:latin typeface="Georgia" pitchFamily="18" charset="0"/>
                <a:ea typeface="MS PGothic" pitchFamily="34" charset="-128"/>
              </a:defRPr>
            </a:lvl2pPr>
            <a:lvl3pPr marL="1143000" indent="-228600" eaLnBrk="0" hangingPunct="0">
              <a:defRPr sz="2000">
                <a:solidFill>
                  <a:schemeClr val="tx1"/>
                </a:solidFill>
                <a:latin typeface="Georgia" pitchFamily="18" charset="0"/>
                <a:ea typeface="MS PGothic" pitchFamily="34" charset="-128"/>
              </a:defRPr>
            </a:lvl3pPr>
            <a:lvl4pPr marL="1600200" indent="-228600" eaLnBrk="0" hangingPunct="0">
              <a:defRPr sz="2000">
                <a:solidFill>
                  <a:schemeClr val="tx1"/>
                </a:solidFill>
                <a:latin typeface="Georgia" pitchFamily="18" charset="0"/>
                <a:ea typeface="MS PGothic" pitchFamily="34" charset="-128"/>
              </a:defRPr>
            </a:lvl4pPr>
            <a:lvl5pPr marL="2057400" indent="-228600" eaLnBrk="0" hangingPunct="0">
              <a:defRPr sz="2000">
                <a:solidFill>
                  <a:schemeClr val="tx1"/>
                </a:solidFill>
                <a:latin typeface="Georgia" pitchFamily="18" charset="0"/>
                <a:ea typeface="MS PGothic" pitchFamily="34" charset="-128"/>
              </a:defRPr>
            </a:lvl5pPr>
            <a:lvl6pPr marL="2514600" indent="-228600" eaLnBrk="0" fontAlgn="base" hangingPunct="0">
              <a:spcBef>
                <a:spcPct val="0"/>
              </a:spcBef>
              <a:spcAft>
                <a:spcPct val="0"/>
              </a:spcAft>
              <a:defRPr sz="2000">
                <a:solidFill>
                  <a:schemeClr val="tx1"/>
                </a:solidFill>
                <a:latin typeface="Georgia" pitchFamily="18" charset="0"/>
                <a:ea typeface="MS PGothic" pitchFamily="34" charset="-128"/>
              </a:defRPr>
            </a:lvl6pPr>
            <a:lvl7pPr marL="2971800" indent="-228600" eaLnBrk="0" fontAlgn="base" hangingPunct="0">
              <a:spcBef>
                <a:spcPct val="0"/>
              </a:spcBef>
              <a:spcAft>
                <a:spcPct val="0"/>
              </a:spcAft>
              <a:defRPr sz="2000">
                <a:solidFill>
                  <a:schemeClr val="tx1"/>
                </a:solidFill>
                <a:latin typeface="Georgia" pitchFamily="18" charset="0"/>
                <a:ea typeface="MS PGothic" pitchFamily="34" charset="-128"/>
              </a:defRPr>
            </a:lvl7pPr>
            <a:lvl8pPr marL="3429000" indent="-228600" eaLnBrk="0" fontAlgn="base" hangingPunct="0">
              <a:spcBef>
                <a:spcPct val="0"/>
              </a:spcBef>
              <a:spcAft>
                <a:spcPct val="0"/>
              </a:spcAft>
              <a:defRPr sz="2000">
                <a:solidFill>
                  <a:schemeClr val="tx1"/>
                </a:solidFill>
                <a:latin typeface="Georgia" pitchFamily="18" charset="0"/>
                <a:ea typeface="MS PGothic" pitchFamily="34" charset="-128"/>
              </a:defRPr>
            </a:lvl8pPr>
            <a:lvl9pPr marL="3886200" indent="-228600" eaLnBrk="0" fontAlgn="base" hangingPunct="0">
              <a:spcBef>
                <a:spcPct val="0"/>
              </a:spcBef>
              <a:spcAft>
                <a:spcPct val="0"/>
              </a:spcAft>
              <a:defRPr sz="2000">
                <a:solidFill>
                  <a:schemeClr val="tx1"/>
                </a:solidFill>
                <a:latin typeface="Georgia" pitchFamily="18" charset="0"/>
                <a:ea typeface="MS PGothic" pitchFamily="34" charset="-128"/>
              </a:defRPr>
            </a:lvl9pPr>
          </a:lstStyle>
          <a:p>
            <a:pPr eaLnBrk="1" hangingPunct="1">
              <a:defRPr/>
            </a:pPr>
            <a:endParaRPr lang="en-US" altLang="en-US" sz="1800" smtClean="0">
              <a:solidFill>
                <a:srgbClr val="000000"/>
              </a:solidFill>
            </a:endParaRPr>
          </a:p>
        </p:txBody>
      </p:sp>
      <p:sp>
        <p:nvSpPr>
          <p:cNvPr id="12" name="Rectangle 11"/>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sz="1800">
              <a:solidFill>
                <a:prstClr val="black"/>
              </a:solidFill>
              <a:latin typeface="Georgia"/>
              <a:ea typeface="ＭＳ Ｐゴシック" charset="0"/>
              <a:cs typeface="ＭＳ Ｐゴシック" charset="0"/>
            </a:endParaRPr>
          </a:p>
        </p:txBody>
      </p:sp>
      <p:sp>
        <p:nvSpPr>
          <p:cNvPr id="14" name="Straight Connector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fontAlgn="auto" hangingPunct="1">
              <a:spcBef>
                <a:spcPts val="0"/>
              </a:spcBef>
              <a:spcAft>
                <a:spcPts val="0"/>
              </a:spcAft>
              <a:defRPr/>
            </a:pPr>
            <a:endParaRPr lang="en-US" sz="1800">
              <a:solidFill>
                <a:prstClr val="black"/>
              </a:solidFill>
              <a:latin typeface="Georgia"/>
              <a:ea typeface="ＭＳ Ｐゴシック" charset="0"/>
              <a:cs typeface="ＭＳ Ｐゴシック" charset="0"/>
            </a:endParaRPr>
          </a:p>
        </p:txBody>
      </p:sp>
      <p:sp>
        <p:nvSpPr>
          <p:cNvPr id="15"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sz="1800" dirty="0">
              <a:solidFill>
                <a:prstClr val="black"/>
              </a:solidFill>
              <a:latin typeface="Georgia"/>
              <a:ea typeface="ＭＳ Ｐゴシック" charset="0"/>
              <a:cs typeface="ＭＳ Ｐゴシック" charset="0"/>
            </a:endParaRPr>
          </a:p>
        </p:txBody>
      </p:sp>
      <p:sp>
        <p:nvSpPr>
          <p:cNvPr id="16" name="Oval 1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17" name="Oval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6" name="Content Placeholder 25"/>
          <p:cNvSpPr>
            <a:spLocks noGrp="1"/>
          </p:cNvSpPr>
          <p:nvPr>
            <p:ph sz="quarter" idx="4"/>
          </p:nvPr>
        </p:nvSpPr>
        <p:spPr>
          <a:xfrm>
            <a:off x="4800600" y="2471383"/>
            <a:ext cx="4038600" cy="3822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 name="Title 22"/>
          <p:cNvSpPr>
            <a:spLocks noGrp="1"/>
          </p:cNvSpPr>
          <p:nvPr>
            <p:ph type="title"/>
          </p:nvPr>
        </p:nvSpPr>
        <p:spPr/>
        <p:txBody>
          <a:bodyPr rtlCol="0"/>
          <a:lstStyle/>
          <a:p>
            <a:r>
              <a:rPr lang="en-US" smtClean="0"/>
              <a:t>Click to edit Master title style</a:t>
            </a:r>
            <a:endParaRPr lang="en-US"/>
          </a:p>
        </p:txBody>
      </p:sp>
      <p:sp>
        <p:nvSpPr>
          <p:cNvPr id="18" name="Date Placeholder 6"/>
          <p:cNvSpPr>
            <a:spLocks noGrp="1"/>
          </p:cNvSpPr>
          <p:nvPr>
            <p:ph type="dt" sz="half" idx="10"/>
          </p:nvPr>
        </p:nvSpPr>
        <p:spPr/>
        <p:txBody>
          <a:bodyPr/>
          <a:lstStyle>
            <a:lvl1pPr>
              <a:defRPr/>
            </a:lvl1pPr>
          </a:lstStyle>
          <a:p>
            <a:pPr>
              <a:defRPr/>
            </a:pPr>
            <a:fld id="{DD3DDBB9-2EDB-4BB3-8B17-4A8B064BB564}" type="datetimeFigureOut">
              <a:rPr lang="en-US" altLang="en-US"/>
              <a:pPr>
                <a:defRPr/>
              </a:pPr>
              <a:t>7/24/2020</a:t>
            </a:fld>
            <a:endParaRPr lang="en-US" altLang="en-US"/>
          </a:p>
        </p:txBody>
      </p:sp>
      <p:sp>
        <p:nvSpPr>
          <p:cNvPr id="19" name="Footer Placeholder 7"/>
          <p:cNvSpPr>
            <a:spLocks noGrp="1"/>
          </p:cNvSpPr>
          <p:nvPr>
            <p:ph type="ftr" sz="quarter" idx="11"/>
          </p:nvPr>
        </p:nvSpPr>
        <p:spPr>
          <a:xfrm>
            <a:off x="304800" y="6410325"/>
            <a:ext cx="3581400" cy="365125"/>
          </a:xfrm>
        </p:spPr>
        <p:txBody>
          <a:bodyPr/>
          <a:lstStyle>
            <a:lvl1pPr>
              <a:defRPr/>
            </a:lvl1pPr>
          </a:lstStyle>
          <a:p>
            <a:pPr>
              <a:defRPr/>
            </a:pPr>
            <a:endParaRPr lang="en-US"/>
          </a:p>
        </p:txBody>
      </p:sp>
      <p:sp>
        <p:nvSpPr>
          <p:cNvPr id="20" name="Slide Number Placeholder 8"/>
          <p:cNvSpPr>
            <a:spLocks noGrp="1"/>
          </p:cNvSpPr>
          <p:nvPr>
            <p:ph type="sldNum" sz="quarter" idx="12"/>
          </p:nvPr>
        </p:nvSpPr>
        <p:spPr>
          <a:xfrm>
            <a:off x="4343400" y="1042988"/>
            <a:ext cx="457200" cy="441325"/>
          </a:xfrm>
        </p:spPr>
        <p:txBody>
          <a:bodyPr/>
          <a:lstStyle>
            <a:lvl1pPr>
              <a:defRPr/>
            </a:lvl1pPr>
          </a:lstStyle>
          <a:p>
            <a:pPr>
              <a:defRPr/>
            </a:pPr>
            <a:fld id="{06F9E6F1-BD02-44AB-8050-C80BC8300B8B}" type="slidenum">
              <a:rPr lang="en-US" altLang="en-US"/>
              <a:pPr>
                <a:defRPr/>
              </a:pPr>
              <a:t>‹#›</a:t>
            </a:fld>
            <a:endParaRPr lang="en-US" altLang="en-US"/>
          </a:p>
        </p:txBody>
      </p:sp>
    </p:spTree>
    <p:extLst>
      <p:ext uri="{BB962C8B-B14F-4D97-AF65-F5344CB8AC3E}">
        <p14:creationId xmlns:p14="http://schemas.microsoft.com/office/powerpoint/2010/main" val="2436994219"/>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C4D8263E-7174-4E1C-8E91-5ED7B8518A5D}" type="datetimeFigureOut">
              <a:rPr lang="en-US" altLang="en-US"/>
              <a:pPr>
                <a:defRPr/>
              </a:pPr>
              <a:t>7/24/2020</a:t>
            </a:fld>
            <a:endParaRPr lang="en-US" alt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4343400" y="1036638"/>
            <a:ext cx="457200" cy="441325"/>
          </a:xfrm>
        </p:spPr>
        <p:txBody>
          <a:bodyPr/>
          <a:lstStyle>
            <a:lvl1pPr>
              <a:defRPr/>
            </a:lvl1pPr>
          </a:lstStyle>
          <a:p>
            <a:pPr>
              <a:defRPr/>
            </a:pPr>
            <a:fld id="{A408D61E-B3AE-4181-B5AD-21E937CC41F8}" type="slidenum">
              <a:rPr lang="en-US" altLang="en-US"/>
              <a:pPr>
                <a:defRPr/>
              </a:pPr>
              <a:t>‹#›</a:t>
            </a:fld>
            <a:endParaRPr lang="en-US" altLang="en-US"/>
          </a:p>
        </p:txBody>
      </p:sp>
    </p:spTree>
    <p:extLst>
      <p:ext uri="{BB962C8B-B14F-4D97-AF65-F5344CB8AC3E}">
        <p14:creationId xmlns:p14="http://schemas.microsoft.com/office/powerpoint/2010/main" val="37875577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9"/>
          <p:cNvSpPr>
            <a:spLocks noChangeArrowheads="1"/>
          </p:cNvSpPr>
          <p:nvPr>
            <p:custDataLst>
              <p:tags r:id="rId1"/>
            </p:custDataLst>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Georgia" pitchFamily="18" charset="0"/>
                <a:ea typeface="MS PGothic" pitchFamily="34" charset="-128"/>
              </a:defRPr>
            </a:lvl1pPr>
            <a:lvl2pPr marL="742950" indent="-285750" eaLnBrk="0" hangingPunct="0">
              <a:defRPr sz="2000">
                <a:solidFill>
                  <a:schemeClr val="tx1"/>
                </a:solidFill>
                <a:latin typeface="Georgia" pitchFamily="18" charset="0"/>
                <a:ea typeface="MS PGothic" pitchFamily="34" charset="-128"/>
              </a:defRPr>
            </a:lvl2pPr>
            <a:lvl3pPr marL="1143000" indent="-228600" eaLnBrk="0" hangingPunct="0">
              <a:defRPr sz="2000">
                <a:solidFill>
                  <a:schemeClr val="tx1"/>
                </a:solidFill>
                <a:latin typeface="Georgia" pitchFamily="18" charset="0"/>
                <a:ea typeface="MS PGothic" pitchFamily="34" charset="-128"/>
              </a:defRPr>
            </a:lvl3pPr>
            <a:lvl4pPr marL="1600200" indent="-228600" eaLnBrk="0" hangingPunct="0">
              <a:defRPr sz="2000">
                <a:solidFill>
                  <a:schemeClr val="tx1"/>
                </a:solidFill>
                <a:latin typeface="Georgia" pitchFamily="18" charset="0"/>
                <a:ea typeface="MS PGothic" pitchFamily="34" charset="-128"/>
              </a:defRPr>
            </a:lvl4pPr>
            <a:lvl5pPr marL="2057400" indent="-228600" eaLnBrk="0" hangingPunct="0">
              <a:defRPr sz="2000">
                <a:solidFill>
                  <a:schemeClr val="tx1"/>
                </a:solidFill>
                <a:latin typeface="Georgia" pitchFamily="18" charset="0"/>
                <a:ea typeface="MS PGothic" pitchFamily="34" charset="-128"/>
              </a:defRPr>
            </a:lvl5pPr>
            <a:lvl6pPr marL="2514600" indent="-228600" eaLnBrk="0" fontAlgn="base" hangingPunct="0">
              <a:spcBef>
                <a:spcPct val="0"/>
              </a:spcBef>
              <a:spcAft>
                <a:spcPct val="0"/>
              </a:spcAft>
              <a:defRPr sz="2000">
                <a:solidFill>
                  <a:schemeClr val="tx1"/>
                </a:solidFill>
                <a:latin typeface="Georgia" pitchFamily="18" charset="0"/>
                <a:ea typeface="MS PGothic" pitchFamily="34" charset="-128"/>
              </a:defRPr>
            </a:lvl6pPr>
            <a:lvl7pPr marL="2971800" indent="-228600" eaLnBrk="0" fontAlgn="base" hangingPunct="0">
              <a:spcBef>
                <a:spcPct val="0"/>
              </a:spcBef>
              <a:spcAft>
                <a:spcPct val="0"/>
              </a:spcAft>
              <a:defRPr sz="2000">
                <a:solidFill>
                  <a:schemeClr val="tx1"/>
                </a:solidFill>
                <a:latin typeface="Georgia" pitchFamily="18" charset="0"/>
                <a:ea typeface="MS PGothic" pitchFamily="34" charset="-128"/>
              </a:defRPr>
            </a:lvl7pPr>
            <a:lvl8pPr marL="3429000" indent="-228600" eaLnBrk="0" fontAlgn="base" hangingPunct="0">
              <a:spcBef>
                <a:spcPct val="0"/>
              </a:spcBef>
              <a:spcAft>
                <a:spcPct val="0"/>
              </a:spcAft>
              <a:defRPr sz="2000">
                <a:solidFill>
                  <a:schemeClr val="tx1"/>
                </a:solidFill>
                <a:latin typeface="Georgia" pitchFamily="18" charset="0"/>
                <a:ea typeface="MS PGothic" pitchFamily="34" charset="-128"/>
              </a:defRPr>
            </a:lvl8pPr>
            <a:lvl9pPr marL="3886200" indent="-228600" eaLnBrk="0" fontAlgn="base" hangingPunct="0">
              <a:spcBef>
                <a:spcPct val="0"/>
              </a:spcBef>
              <a:spcAft>
                <a:spcPct val="0"/>
              </a:spcAft>
              <a:defRPr sz="2000">
                <a:solidFill>
                  <a:schemeClr val="tx1"/>
                </a:solidFill>
                <a:latin typeface="Georgia" pitchFamily="18" charset="0"/>
                <a:ea typeface="MS PGothic" pitchFamily="34" charset="-128"/>
              </a:defRPr>
            </a:lvl9pPr>
          </a:lstStyle>
          <a:p>
            <a:pPr eaLnBrk="1" hangingPunct="1">
              <a:defRPr/>
            </a:pPr>
            <a:endParaRPr lang="en-US" altLang="en-US" sz="1800" smtClean="0">
              <a:solidFill>
                <a:srgbClr val="000000"/>
              </a:solidFill>
            </a:endParaRPr>
          </a:p>
        </p:txBody>
      </p:sp>
      <p:sp>
        <p:nvSpPr>
          <p:cNvPr id="3" name="Rectangle 20"/>
          <p:cNvSpPr>
            <a:spLocks noChangeArrowheads="1"/>
          </p:cNvSpPr>
          <p:nvPr>
            <p:custDataLst>
              <p:tags r:id="rId2"/>
            </p:custDataLst>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Georgia" pitchFamily="18" charset="0"/>
                <a:ea typeface="MS PGothic" pitchFamily="34" charset="-128"/>
              </a:defRPr>
            </a:lvl1pPr>
            <a:lvl2pPr marL="742950" indent="-285750" eaLnBrk="0" hangingPunct="0">
              <a:defRPr sz="2000">
                <a:solidFill>
                  <a:schemeClr val="tx1"/>
                </a:solidFill>
                <a:latin typeface="Georgia" pitchFamily="18" charset="0"/>
                <a:ea typeface="MS PGothic" pitchFamily="34" charset="-128"/>
              </a:defRPr>
            </a:lvl2pPr>
            <a:lvl3pPr marL="1143000" indent="-228600" eaLnBrk="0" hangingPunct="0">
              <a:defRPr sz="2000">
                <a:solidFill>
                  <a:schemeClr val="tx1"/>
                </a:solidFill>
                <a:latin typeface="Georgia" pitchFamily="18" charset="0"/>
                <a:ea typeface="MS PGothic" pitchFamily="34" charset="-128"/>
              </a:defRPr>
            </a:lvl3pPr>
            <a:lvl4pPr marL="1600200" indent="-228600" eaLnBrk="0" hangingPunct="0">
              <a:defRPr sz="2000">
                <a:solidFill>
                  <a:schemeClr val="tx1"/>
                </a:solidFill>
                <a:latin typeface="Georgia" pitchFamily="18" charset="0"/>
                <a:ea typeface="MS PGothic" pitchFamily="34" charset="-128"/>
              </a:defRPr>
            </a:lvl4pPr>
            <a:lvl5pPr marL="2057400" indent="-228600" eaLnBrk="0" hangingPunct="0">
              <a:defRPr sz="2000">
                <a:solidFill>
                  <a:schemeClr val="tx1"/>
                </a:solidFill>
                <a:latin typeface="Georgia" pitchFamily="18" charset="0"/>
                <a:ea typeface="MS PGothic" pitchFamily="34" charset="-128"/>
              </a:defRPr>
            </a:lvl5pPr>
            <a:lvl6pPr marL="2514600" indent="-228600" eaLnBrk="0" fontAlgn="base" hangingPunct="0">
              <a:spcBef>
                <a:spcPct val="0"/>
              </a:spcBef>
              <a:spcAft>
                <a:spcPct val="0"/>
              </a:spcAft>
              <a:defRPr sz="2000">
                <a:solidFill>
                  <a:schemeClr val="tx1"/>
                </a:solidFill>
                <a:latin typeface="Georgia" pitchFamily="18" charset="0"/>
                <a:ea typeface="MS PGothic" pitchFamily="34" charset="-128"/>
              </a:defRPr>
            </a:lvl6pPr>
            <a:lvl7pPr marL="2971800" indent="-228600" eaLnBrk="0" fontAlgn="base" hangingPunct="0">
              <a:spcBef>
                <a:spcPct val="0"/>
              </a:spcBef>
              <a:spcAft>
                <a:spcPct val="0"/>
              </a:spcAft>
              <a:defRPr sz="2000">
                <a:solidFill>
                  <a:schemeClr val="tx1"/>
                </a:solidFill>
                <a:latin typeface="Georgia" pitchFamily="18" charset="0"/>
                <a:ea typeface="MS PGothic" pitchFamily="34" charset="-128"/>
              </a:defRPr>
            </a:lvl7pPr>
            <a:lvl8pPr marL="3429000" indent="-228600" eaLnBrk="0" fontAlgn="base" hangingPunct="0">
              <a:spcBef>
                <a:spcPct val="0"/>
              </a:spcBef>
              <a:spcAft>
                <a:spcPct val="0"/>
              </a:spcAft>
              <a:defRPr sz="2000">
                <a:solidFill>
                  <a:schemeClr val="tx1"/>
                </a:solidFill>
                <a:latin typeface="Georgia" pitchFamily="18" charset="0"/>
                <a:ea typeface="MS PGothic" pitchFamily="34" charset="-128"/>
              </a:defRPr>
            </a:lvl8pPr>
            <a:lvl9pPr marL="3886200" indent="-228600" eaLnBrk="0" fontAlgn="base" hangingPunct="0">
              <a:spcBef>
                <a:spcPct val="0"/>
              </a:spcBef>
              <a:spcAft>
                <a:spcPct val="0"/>
              </a:spcAft>
              <a:defRPr sz="2000">
                <a:solidFill>
                  <a:schemeClr val="tx1"/>
                </a:solidFill>
                <a:latin typeface="Georgia" pitchFamily="18" charset="0"/>
                <a:ea typeface="MS PGothic" pitchFamily="34" charset="-128"/>
              </a:defRPr>
            </a:lvl9pPr>
          </a:lstStyle>
          <a:p>
            <a:pPr eaLnBrk="1" hangingPunct="1">
              <a:defRPr/>
            </a:pPr>
            <a:endParaRPr lang="en-US" altLang="en-US" sz="1800" smtClean="0">
              <a:solidFill>
                <a:srgbClr val="000000"/>
              </a:solidFill>
            </a:endParaRPr>
          </a:p>
        </p:txBody>
      </p:sp>
      <p:sp>
        <p:nvSpPr>
          <p:cNvPr id="4" name="Rectangle 21"/>
          <p:cNvSpPr>
            <a:spLocks noChangeArrowheads="1"/>
          </p:cNvSpPr>
          <p:nvPr>
            <p:custDataLst>
              <p:tags r:id="rId3"/>
            </p:custDataLst>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Georgia" pitchFamily="18" charset="0"/>
                <a:ea typeface="MS PGothic" pitchFamily="34" charset="-128"/>
              </a:defRPr>
            </a:lvl1pPr>
            <a:lvl2pPr marL="742950" indent="-285750" eaLnBrk="0" hangingPunct="0">
              <a:defRPr sz="2000">
                <a:solidFill>
                  <a:schemeClr val="tx1"/>
                </a:solidFill>
                <a:latin typeface="Georgia" pitchFamily="18" charset="0"/>
                <a:ea typeface="MS PGothic" pitchFamily="34" charset="-128"/>
              </a:defRPr>
            </a:lvl2pPr>
            <a:lvl3pPr marL="1143000" indent="-228600" eaLnBrk="0" hangingPunct="0">
              <a:defRPr sz="2000">
                <a:solidFill>
                  <a:schemeClr val="tx1"/>
                </a:solidFill>
                <a:latin typeface="Georgia" pitchFamily="18" charset="0"/>
                <a:ea typeface="MS PGothic" pitchFamily="34" charset="-128"/>
              </a:defRPr>
            </a:lvl3pPr>
            <a:lvl4pPr marL="1600200" indent="-228600" eaLnBrk="0" hangingPunct="0">
              <a:defRPr sz="2000">
                <a:solidFill>
                  <a:schemeClr val="tx1"/>
                </a:solidFill>
                <a:latin typeface="Georgia" pitchFamily="18" charset="0"/>
                <a:ea typeface="MS PGothic" pitchFamily="34" charset="-128"/>
              </a:defRPr>
            </a:lvl4pPr>
            <a:lvl5pPr marL="2057400" indent="-228600" eaLnBrk="0" hangingPunct="0">
              <a:defRPr sz="2000">
                <a:solidFill>
                  <a:schemeClr val="tx1"/>
                </a:solidFill>
                <a:latin typeface="Georgia" pitchFamily="18" charset="0"/>
                <a:ea typeface="MS PGothic" pitchFamily="34" charset="-128"/>
              </a:defRPr>
            </a:lvl5pPr>
            <a:lvl6pPr marL="2514600" indent="-228600" eaLnBrk="0" fontAlgn="base" hangingPunct="0">
              <a:spcBef>
                <a:spcPct val="0"/>
              </a:spcBef>
              <a:spcAft>
                <a:spcPct val="0"/>
              </a:spcAft>
              <a:defRPr sz="2000">
                <a:solidFill>
                  <a:schemeClr val="tx1"/>
                </a:solidFill>
                <a:latin typeface="Georgia" pitchFamily="18" charset="0"/>
                <a:ea typeface="MS PGothic" pitchFamily="34" charset="-128"/>
              </a:defRPr>
            </a:lvl6pPr>
            <a:lvl7pPr marL="2971800" indent="-228600" eaLnBrk="0" fontAlgn="base" hangingPunct="0">
              <a:spcBef>
                <a:spcPct val="0"/>
              </a:spcBef>
              <a:spcAft>
                <a:spcPct val="0"/>
              </a:spcAft>
              <a:defRPr sz="2000">
                <a:solidFill>
                  <a:schemeClr val="tx1"/>
                </a:solidFill>
                <a:latin typeface="Georgia" pitchFamily="18" charset="0"/>
                <a:ea typeface="MS PGothic" pitchFamily="34" charset="-128"/>
              </a:defRPr>
            </a:lvl7pPr>
            <a:lvl8pPr marL="3429000" indent="-228600" eaLnBrk="0" fontAlgn="base" hangingPunct="0">
              <a:spcBef>
                <a:spcPct val="0"/>
              </a:spcBef>
              <a:spcAft>
                <a:spcPct val="0"/>
              </a:spcAft>
              <a:defRPr sz="2000">
                <a:solidFill>
                  <a:schemeClr val="tx1"/>
                </a:solidFill>
                <a:latin typeface="Georgia" pitchFamily="18" charset="0"/>
                <a:ea typeface="MS PGothic" pitchFamily="34" charset="-128"/>
              </a:defRPr>
            </a:lvl8pPr>
            <a:lvl9pPr marL="3886200" indent="-228600" eaLnBrk="0" fontAlgn="base" hangingPunct="0">
              <a:spcBef>
                <a:spcPct val="0"/>
              </a:spcBef>
              <a:spcAft>
                <a:spcPct val="0"/>
              </a:spcAft>
              <a:defRPr sz="2000">
                <a:solidFill>
                  <a:schemeClr val="tx1"/>
                </a:solidFill>
                <a:latin typeface="Georgia" pitchFamily="18" charset="0"/>
                <a:ea typeface="MS PGothic" pitchFamily="34" charset="-128"/>
              </a:defRPr>
            </a:lvl9pPr>
          </a:lstStyle>
          <a:p>
            <a:pPr eaLnBrk="1" hangingPunct="1">
              <a:defRPr/>
            </a:pPr>
            <a:endParaRPr lang="en-US" altLang="en-US" sz="1800" smtClean="0">
              <a:solidFill>
                <a:srgbClr val="000000"/>
              </a:solidFill>
            </a:endParaRPr>
          </a:p>
        </p:txBody>
      </p:sp>
      <p:sp>
        <p:nvSpPr>
          <p:cNvPr id="5" name="Rectangle 23"/>
          <p:cNvSpPr>
            <a:spLocks noChangeArrowheads="1"/>
          </p:cNvSpPr>
          <p:nvPr>
            <p:custDataLst>
              <p:tags r:id="rId4"/>
            </p:custDataLst>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Georgia" pitchFamily="18" charset="0"/>
                <a:ea typeface="MS PGothic" pitchFamily="34" charset="-128"/>
              </a:defRPr>
            </a:lvl1pPr>
            <a:lvl2pPr marL="742950" indent="-285750" eaLnBrk="0" hangingPunct="0">
              <a:defRPr sz="2000">
                <a:solidFill>
                  <a:schemeClr val="tx1"/>
                </a:solidFill>
                <a:latin typeface="Georgia" pitchFamily="18" charset="0"/>
                <a:ea typeface="MS PGothic" pitchFamily="34" charset="-128"/>
              </a:defRPr>
            </a:lvl2pPr>
            <a:lvl3pPr marL="1143000" indent="-228600" eaLnBrk="0" hangingPunct="0">
              <a:defRPr sz="2000">
                <a:solidFill>
                  <a:schemeClr val="tx1"/>
                </a:solidFill>
                <a:latin typeface="Georgia" pitchFamily="18" charset="0"/>
                <a:ea typeface="MS PGothic" pitchFamily="34" charset="-128"/>
              </a:defRPr>
            </a:lvl3pPr>
            <a:lvl4pPr marL="1600200" indent="-228600" eaLnBrk="0" hangingPunct="0">
              <a:defRPr sz="2000">
                <a:solidFill>
                  <a:schemeClr val="tx1"/>
                </a:solidFill>
                <a:latin typeface="Georgia" pitchFamily="18" charset="0"/>
                <a:ea typeface="MS PGothic" pitchFamily="34" charset="-128"/>
              </a:defRPr>
            </a:lvl4pPr>
            <a:lvl5pPr marL="2057400" indent="-228600" eaLnBrk="0" hangingPunct="0">
              <a:defRPr sz="2000">
                <a:solidFill>
                  <a:schemeClr val="tx1"/>
                </a:solidFill>
                <a:latin typeface="Georgia" pitchFamily="18" charset="0"/>
                <a:ea typeface="MS PGothic" pitchFamily="34" charset="-128"/>
              </a:defRPr>
            </a:lvl5pPr>
            <a:lvl6pPr marL="2514600" indent="-228600" eaLnBrk="0" fontAlgn="base" hangingPunct="0">
              <a:spcBef>
                <a:spcPct val="0"/>
              </a:spcBef>
              <a:spcAft>
                <a:spcPct val="0"/>
              </a:spcAft>
              <a:defRPr sz="2000">
                <a:solidFill>
                  <a:schemeClr val="tx1"/>
                </a:solidFill>
                <a:latin typeface="Georgia" pitchFamily="18" charset="0"/>
                <a:ea typeface="MS PGothic" pitchFamily="34" charset="-128"/>
              </a:defRPr>
            </a:lvl6pPr>
            <a:lvl7pPr marL="2971800" indent="-228600" eaLnBrk="0" fontAlgn="base" hangingPunct="0">
              <a:spcBef>
                <a:spcPct val="0"/>
              </a:spcBef>
              <a:spcAft>
                <a:spcPct val="0"/>
              </a:spcAft>
              <a:defRPr sz="2000">
                <a:solidFill>
                  <a:schemeClr val="tx1"/>
                </a:solidFill>
                <a:latin typeface="Georgia" pitchFamily="18" charset="0"/>
                <a:ea typeface="MS PGothic" pitchFamily="34" charset="-128"/>
              </a:defRPr>
            </a:lvl7pPr>
            <a:lvl8pPr marL="3429000" indent="-228600" eaLnBrk="0" fontAlgn="base" hangingPunct="0">
              <a:spcBef>
                <a:spcPct val="0"/>
              </a:spcBef>
              <a:spcAft>
                <a:spcPct val="0"/>
              </a:spcAft>
              <a:defRPr sz="2000">
                <a:solidFill>
                  <a:schemeClr val="tx1"/>
                </a:solidFill>
                <a:latin typeface="Georgia" pitchFamily="18" charset="0"/>
                <a:ea typeface="MS PGothic" pitchFamily="34" charset="-128"/>
              </a:defRPr>
            </a:lvl8pPr>
            <a:lvl9pPr marL="3886200" indent="-228600" eaLnBrk="0" fontAlgn="base" hangingPunct="0">
              <a:spcBef>
                <a:spcPct val="0"/>
              </a:spcBef>
              <a:spcAft>
                <a:spcPct val="0"/>
              </a:spcAft>
              <a:defRPr sz="2000">
                <a:solidFill>
                  <a:schemeClr val="tx1"/>
                </a:solidFill>
                <a:latin typeface="Georgia" pitchFamily="18" charset="0"/>
                <a:ea typeface="MS PGothic" pitchFamily="34" charset="-128"/>
              </a:defRPr>
            </a:lvl9pPr>
          </a:lstStyle>
          <a:p>
            <a:pPr eaLnBrk="1" hangingPunct="1">
              <a:defRPr/>
            </a:pPr>
            <a:endParaRPr lang="en-US" altLang="en-US" sz="1800" smtClean="0">
              <a:solidFill>
                <a:srgbClr val="000000"/>
              </a:solidFill>
            </a:endParaRPr>
          </a:p>
        </p:txBody>
      </p:sp>
      <p:sp>
        <p:nvSpPr>
          <p:cNvPr id="6" name="Rectangle 5"/>
          <p:cNvSpPr>
            <a:spLocks noChangeArrowheads="1"/>
          </p:cNvSpPr>
          <p:nvPr>
            <p:custDataLst>
              <p:tags r:id="rId5"/>
            </p:custDataLst>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sz="1800">
              <a:solidFill>
                <a:prstClr val="black"/>
              </a:solidFill>
              <a:latin typeface="Georgia"/>
              <a:ea typeface="ＭＳ Ｐゴシック" charset="0"/>
              <a:cs typeface="ＭＳ Ｐゴシック" charset="0"/>
            </a:endParaRPr>
          </a:p>
        </p:txBody>
      </p:sp>
      <p:sp>
        <p:nvSpPr>
          <p:cNvPr id="7" name="Rectangle 6"/>
          <p:cNvSpPr>
            <a:spLocks noChangeArrowheads="1"/>
          </p:cNvSpPr>
          <p:nvPr>
            <p:custDataLst>
              <p:tags r:id="rId6"/>
            </p:custDataLst>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sz="1800" dirty="0">
              <a:solidFill>
                <a:prstClr val="black"/>
              </a:solidFill>
              <a:latin typeface="Georgia"/>
              <a:ea typeface="ＭＳ Ｐゴシック" charset="0"/>
              <a:cs typeface="ＭＳ Ｐゴシック" charset="0"/>
            </a:endParaRPr>
          </a:p>
        </p:txBody>
      </p:sp>
      <p:sp>
        <p:nvSpPr>
          <p:cNvPr id="8" name="Date Placeholder 1"/>
          <p:cNvSpPr>
            <a:spLocks noGrp="1"/>
          </p:cNvSpPr>
          <p:nvPr>
            <p:ph type="dt" sz="half" idx="10"/>
            <p:custDataLst>
              <p:tags r:id="rId7"/>
            </p:custDataLst>
          </p:nvPr>
        </p:nvSpPr>
        <p:spPr/>
        <p:txBody>
          <a:bodyPr/>
          <a:lstStyle>
            <a:lvl1pPr>
              <a:defRPr/>
            </a:lvl1pPr>
          </a:lstStyle>
          <a:p>
            <a:pPr>
              <a:defRPr/>
            </a:pPr>
            <a:fld id="{3F972158-B06D-4EBF-9592-24A38AD36243}" type="datetimeFigureOut">
              <a:rPr lang="en-US" altLang="en-US"/>
              <a:pPr>
                <a:defRPr/>
              </a:pPr>
              <a:t>7/24/2020</a:t>
            </a:fld>
            <a:endParaRPr lang="en-US" altLang="en-US"/>
          </a:p>
        </p:txBody>
      </p:sp>
      <p:sp>
        <p:nvSpPr>
          <p:cNvPr id="9" name="Footer Placeholder 2"/>
          <p:cNvSpPr>
            <a:spLocks noGrp="1"/>
          </p:cNvSpPr>
          <p:nvPr>
            <p:ph type="ftr" sz="quarter" idx="11"/>
            <p:custDataLst>
              <p:tags r:id="rId8"/>
            </p:custDataLst>
          </p:nvPr>
        </p:nvSpPr>
        <p:spPr/>
        <p:txBody>
          <a:bodyPr/>
          <a:lstStyle>
            <a:lvl1pPr>
              <a:defRPr/>
            </a:lvl1pPr>
          </a:lstStyle>
          <a:p>
            <a:pPr>
              <a:defRPr/>
            </a:pPr>
            <a:endParaRPr lang="en-US"/>
          </a:p>
        </p:txBody>
      </p:sp>
      <p:sp>
        <p:nvSpPr>
          <p:cNvPr id="10" name="Slide Number Placeholder 3"/>
          <p:cNvSpPr>
            <a:spLocks noGrp="1"/>
          </p:cNvSpPr>
          <p:nvPr>
            <p:ph type="sldNum" sz="quarter" idx="12"/>
            <p:custDataLst>
              <p:tags r:id="rId9"/>
            </p:custDataLst>
          </p:nvPr>
        </p:nvSpPr>
        <p:spPr>
          <a:xfrm>
            <a:off x="4267200" y="6324600"/>
            <a:ext cx="609600" cy="441325"/>
          </a:xfrm>
        </p:spPr>
        <p:txBody>
          <a:bodyPr/>
          <a:lstStyle>
            <a:lvl1pPr>
              <a:defRPr>
                <a:solidFill>
                  <a:srgbClr val="FFFFFF"/>
                </a:solidFill>
              </a:defRPr>
            </a:lvl1pPr>
          </a:lstStyle>
          <a:p>
            <a:pPr>
              <a:defRPr/>
            </a:pPr>
            <a:fld id="{88937F40-8532-45C1-BA17-46C92376A2D2}" type="slidenum">
              <a:rPr lang="en-US" altLang="en-US"/>
              <a:pPr>
                <a:defRPr/>
              </a:pPr>
              <a:t>‹#›</a:t>
            </a:fld>
            <a:endParaRPr lang="en-US" altLang="en-US"/>
          </a:p>
        </p:txBody>
      </p:sp>
    </p:spTree>
    <p:extLst>
      <p:ext uri="{BB962C8B-B14F-4D97-AF65-F5344CB8AC3E}">
        <p14:creationId xmlns:p14="http://schemas.microsoft.com/office/powerpoint/2010/main" val="308798248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sz="1800">
              <a:solidFill>
                <a:prstClr val="black"/>
              </a:solidFill>
              <a:latin typeface="Georgia"/>
              <a:ea typeface="ＭＳ Ｐゴシック" charset="0"/>
              <a:cs typeface="ＭＳ Ｐゴシック" charset="0"/>
            </a:endParaRPr>
          </a:p>
        </p:txBody>
      </p:sp>
      <p:sp>
        <p:nvSpPr>
          <p:cNvPr id="6"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Georgia" pitchFamily="18" charset="0"/>
                <a:ea typeface="MS PGothic" pitchFamily="34" charset="-128"/>
              </a:defRPr>
            </a:lvl1pPr>
            <a:lvl2pPr marL="742950" indent="-285750" eaLnBrk="0" hangingPunct="0">
              <a:defRPr sz="2000">
                <a:solidFill>
                  <a:schemeClr val="tx1"/>
                </a:solidFill>
                <a:latin typeface="Georgia" pitchFamily="18" charset="0"/>
                <a:ea typeface="MS PGothic" pitchFamily="34" charset="-128"/>
              </a:defRPr>
            </a:lvl2pPr>
            <a:lvl3pPr marL="1143000" indent="-228600" eaLnBrk="0" hangingPunct="0">
              <a:defRPr sz="2000">
                <a:solidFill>
                  <a:schemeClr val="tx1"/>
                </a:solidFill>
                <a:latin typeface="Georgia" pitchFamily="18" charset="0"/>
                <a:ea typeface="MS PGothic" pitchFamily="34" charset="-128"/>
              </a:defRPr>
            </a:lvl3pPr>
            <a:lvl4pPr marL="1600200" indent="-228600" eaLnBrk="0" hangingPunct="0">
              <a:defRPr sz="2000">
                <a:solidFill>
                  <a:schemeClr val="tx1"/>
                </a:solidFill>
                <a:latin typeface="Georgia" pitchFamily="18" charset="0"/>
                <a:ea typeface="MS PGothic" pitchFamily="34" charset="-128"/>
              </a:defRPr>
            </a:lvl4pPr>
            <a:lvl5pPr marL="2057400" indent="-228600" eaLnBrk="0" hangingPunct="0">
              <a:defRPr sz="2000">
                <a:solidFill>
                  <a:schemeClr val="tx1"/>
                </a:solidFill>
                <a:latin typeface="Georgia" pitchFamily="18" charset="0"/>
                <a:ea typeface="MS PGothic" pitchFamily="34" charset="-128"/>
              </a:defRPr>
            </a:lvl5pPr>
            <a:lvl6pPr marL="2514600" indent="-228600" eaLnBrk="0" fontAlgn="base" hangingPunct="0">
              <a:spcBef>
                <a:spcPct val="0"/>
              </a:spcBef>
              <a:spcAft>
                <a:spcPct val="0"/>
              </a:spcAft>
              <a:defRPr sz="2000">
                <a:solidFill>
                  <a:schemeClr val="tx1"/>
                </a:solidFill>
                <a:latin typeface="Georgia" pitchFamily="18" charset="0"/>
                <a:ea typeface="MS PGothic" pitchFamily="34" charset="-128"/>
              </a:defRPr>
            </a:lvl6pPr>
            <a:lvl7pPr marL="2971800" indent="-228600" eaLnBrk="0" fontAlgn="base" hangingPunct="0">
              <a:spcBef>
                <a:spcPct val="0"/>
              </a:spcBef>
              <a:spcAft>
                <a:spcPct val="0"/>
              </a:spcAft>
              <a:defRPr sz="2000">
                <a:solidFill>
                  <a:schemeClr val="tx1"/>
                </a:solidFill>
                <a:latin typeface="Georgia" pitchFamily="18" charset="0"/>
                <a:ea typeface="MS PGothic" pitchFamily="34" charset="-128"/>
              </a:defRPr>
            </a:lvl7pPr>
            <a:lvl8pPr marL="3429000" indent="-228600" eaLnBrk="0" fontAlgn="base" hangingPunct="0">
              <a:spcBef>
                <a:spcPct val="0"/>
              </a:spcBef>
              <a:spcAft>
                <a:spcPct val="0"/>
              </a:spcAft>
              <a:defRPr sz="2000">
                <a:solidFill>
                  <a:schemeClr val="tx1"/>
                </a:solidFill>
                <a:latin typeface="Georgia" pitchFamily="18" charset="0"/>
                <a:ea typeface="MS PGothic" pitchFamily="34" charset="-128"/>
              </a:defRPr>
            </a:lvl8pPr>
            <a:lvl9pPr marL="3886200" indent="-228600" eaLnBrk="0" fontAlgn="base" hangingPunct="0">
              <a:spcBef>
                <a:spcPct val="0"/>
              </a:spcBef>
              <a:spcAft>
                <a:spcPct val="0"/>
              </a:spcAft>
              <a:defRPr sz="2000">
                <a:solidFill>
                  <a:schemeClr val="tx1"/>
                </a:solidFill>
                <a:latin typeface="Georgia" pitchFamily="18" charset="0"/>
                <a:ea typeface="MS PGothic" pitchFamily="34" charset="-128"/>
              </a:defRPr>
            </a:lvl9pPr>
          </a:lstStyle>
          <a:p>
            <a:pPr eaLnBrk="1" hangingPunct="1">
              <a:defRPr/>
            </a:pPr>
            <a:endParaRPr lang="en-US" altLang="en-US" sz="1800" smtClean="0">
              <a:solidFill>
                <a:srgbClr val="000000"/>
              </a:solidFill>
            </a:endParaRPr>
          </a:p>
        </p:txBody>
      </p:sp>
      <p:sp>
        <p:nvSpPr>
          <p:cNvPr id="7" name="Rectangle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Georgia" pitchFamily="18" charset="0"/>
                <a:ea typeface="MS PGothic" pitchFamily="34" charset="-128"/>
              </a:defRPr>
            </a:lvl1pPr>
            <a:lvl2pPr marL="742950" indent="-285750" eaLnBrk="0" hangingPunct="0">
              <a:defRPr sz="2000">
                <a:solidFill>
                  <a:schemeClr val="tx1"/>
                </a:solidFill>
                <a:latin typeface="Georgia" pitchFamily="18" charset="0"/>
                <a:ea typeface="MS PGothic" pitchFamily="34" charset="-128"/>
              </a:defRPr>
            </a:lvl2pPr>
            <a:lvl3pPr marL="1143000" indent="-228600" eaLnBrk="0" hangingPunct="0">
              <a:defRPr sz="2000">
                <a:solidFill>
                  <a:schemeClr val="tx1"/>
                </a:solidFill>
                <a:latin typeface="Georgia" pitchFamily="18" charset="0"/>
                <a:ea typeface="MS PGothic" pitchFamily="34" charset="-128"/>
              </a:defRPr>
            </a:lvl3pPr>
            <a:lvl4pPr marL="1600200" indent="-228600" eaLnBrk="0" hangingPunct="0">
              <a:defRPr sz="2000">
                <a:solidFill>
                  <a:schemeClr val="tx1"/>
                </a:solidFill>
                <a:latin typeface="Georgia" pitchFamily="18" charset="0"/>
                <a:ea typeface="MS PGothic" pitchFamily="34" charset="-128"/>
              </a:defRPr>
            </a:lvl4pPr>
            <a:lvl5pPr marL="2057400" indent="-228600" eaLnBrk="0" hangingPunct="0">
              <a:defRPr sz="2000">
                <a:solidFill>
                  <a:schemeClr val="tx1"/>
                </a:solidFill>
                <a:latin typeface="Georgia" pitchFamily="18" charset="0"/>
                <a:ea typeface="MS PGothic" pitchFamily="34" charset="-128"/>
              </a:defRPr>
            </a:lvl5pPr>
            <a:lvl6pPr marL="2514600" indent="-228600" eaLnBrk="0" fontAlgn="base" hangingPunct="0">
              <a:spcBef>
                <a:spcPct val="0"/>
              </a:spcBef>
              <a:spcAft>
                <a:spcPct val="0"/>
              </a:spcAft>
              <a:defRPr sz="2000">
                <a:solidFill>
                  <a:schemeClr val="tx1"/>
                </a:solidFill>
                <a:latin typeface="Georgia" pitchFamily="18" charset="0"/>
                <a:ea typeface="MS PGothic" pitchFamily="34" charset="-128"/>
              </a:defRPr>
            </a:lvl6pPr>
            <a:lvl7pPr marL="2971800" indent="-228600" eaLnBrk="0" fontAlgn="base" hangingPunct="0">
              <a:spcBef>
                <a:spcPct val="0"/>
              </a:spcBef>
              <a:spcAft>
                <a:spcPct val="0"/>
              </a:spcAft>
              <a:defRPr sz="2000">
                <a:solidFill>
                  <a:schemeClr val="tx1"/>
                </a:solidFill>
                <a:latin typeface="Georgia" pitchFamily="18" charset="0"/>
                <a:ea typeface="MS PGothic" pitchFamily="34" charset="-128"/>
              </a:defRPr>
            </a:lvl7pPr>
            <a:lvl8pPr marL="3429000" indent="-228600" eaLnBrk="0" fontAlgn="base" hangingPunct="0">
              <a:spcBef>
                <a:spcPct val="0"/>
              </a:spcBef>
              <a:spcAft>
                <a:spcPct val="0"/>
              </a:spcAft>
              <a:defRPr sz="2000">
                <a:solidFill>
                  <a:schemeClr val="tx1"/>
                </a:solidFill>
                <a:latin typeface="Georgia" pitchFamily="18" charset="0"/>
                <a:ea typeface="MS PGothic" pitchFamily="34" charset="-128"/>
              </a:defRPr>
            </a:lvl8pPr>
            <a:lvl9pPr marL="3886200" indent="-228600" eaLnBrk="0" fontAlgn="base" hangingPunct="0">
              <a:spcBef>
                <a:spcPct val="0"/>
              </a:spcBef>
              <a:spcAft>
                <a:spcPct val="0"/>
              </a:spcAft>
              <a:defRPr sz="2000">
                <a:solidFill>
                  <a:schemeClr val="tx1"/>
                </a:solidFill>
                <a:latin typeface="Georgia" pitchFamily="18" charset="0"/>
                <a:ea typeface="MS PGothic" pitchFamily="34" charset="-128"/>
              </a:defRPr>
            </a:lvl9pPr>
          </a:lstStyle>
          <a:p>
            <a:pPr eaLnBrk="1" hangingPunct="1">
              <a:defRPr/>
            </a:pPr>
            <a:endParaRPr lang="en-US" altLang="en-US" sz="1800" smtClean="0">
              <a:solidFill>
                <a:srgbClr val="000000"/>
              </a:solidFill>
            </a:endParaRPr>
          </a:p>
        </p:txBody>
      </p:sp>
      <p:sp>
        <p:nvSpPr>
          <p:cNvPr id="8" name="Rectangle 23"/>
          <p:cNvSpPr>
            <a:spLocks noChangeArrowheads="1"/>
          </p:cNvSpPr>
          <p:nvPr/>
        </p:nvSpPr>
        <p:spPr bwMode="white">
          <a:xfrm>
            <a:off x="0" y="0"/>
            <a:ext cx="9144000" cy="1190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Georgia" pitchFamily="18" charset="0"/>
                <a:ea typeface="MS PGothic" pitchFamily="34" charset="-128"/>
              </a:defRPr>
            </a:lvl1pPr>
            <a:lvl2pPr marL="742950" indent="-285750" eaLnBrk="0" hangingPunct="0">
              <a:defRPr sz="2000">
                <a:solidFill>
                  <a:schemeClr val="tx1"/>
                </a:solidFill>
                <a:latin typeface="Georgia" pitchFamily="18" charset="0"/>
                <a:ea typeface="MS PGothic" pitchFamily="34" charset="-128"/>
              </a:defRPr>
            </a:lvl2pPr>
            <a:lvl3pPr marL="1143000" indent="-228600" eaLnBrk="0" hangingPunct="0">
              <a:defRPr sz="2000">
                <a:solidFill>
                  <a:schemeClr val="tx1"/>
                </a:solidFill>
                <a:latin typeface="Georgia" pitchFamily="18" charset="0"/>
                <a:ea typeface="MS PGothic" pitchFamily="34" charset="-128"/>
              </a:defRPr>
            </a:lvl3pPr>
            <a:lvl4pPr marL="1600200" indent="-228600" eaLnBrk="0" hangingPunct="0">
              <a:defRPr sz="2000">
                <a:solidFill>
                  <a:schemeClr val="tx1"/>
                </a:solidFill>
                <a:latin typeface="Georgia" pitchFamily="18" charset="0"/>
                <a:ea typeface="MS PGothic" pitchFamily="34" charset="-128"/>
              </a:defRPr>
            </a:lvl4pPr>
            <a:lvl5pPr marL="2057400" indent="-228600" eaLnBrk="0" hangingPunct="0">
              <a:defRPr sz="2000">
                <a:solidFill>
                  <a:schemeClr val="tx1"/>
                </a:solidFill>
                <a:latin typeface="Georgia" pitchFamily="18" charset="0"/>
                <a:ea typeface="MS PGothic" pitchFamily="34" charset="-128"/>
              </a:defRPr>
            </a:lvl5pPr>
            <a:lvl6pPr marL="2514600" indent="-228600" eaLnBrk="0" fontAlgn="base" hangingPunct="0">
              <a:spcBef>
                <a:spcPct val="0"/>
              </a:spcBef>
              <a:spcAft>
                <a:spcPct val="0"/>
              </a:spcAft>
              <a:defRPr sz="2000">
                <a:solidFill>
                  <a:schemeClr val="tx1"/>
                </a:solidFill>
                <a:latin typeface="Georgia" pitchFamily="18" charset="0"/>
                <a:ea typeface="MS PGothic" pitchFamily="34" charset="-128"/>
              </a:defRPr>
            </a:lvl6pPr>
            <a:lvl7pPr marL="2971800" indent="-228600" eaLnBrk="0" fontAlgn="base" hangingPunct="0">
              <a:spcBef>
                <a:spcPct val="0"/>
              </a:spcBef>
              <a:spcAft>
                <a:spcPct val="0"/>
              </a:spcAft>
              <a:defRPr sz="2000">
                <a:solidFill>
                  <a:schemeClr val="tx1"/>
                </a:solidFill>
                <a:latin typeface="Georgia" pitchFamily="18" charset="0"/>
                <a:ea typeface="MS PGothic" pitchFamily="34" charset="-128"/>
              </a:defRPr>
            </a:lvl7pPr>
            <a:lvl8pPr marL="3429000" indent="-228600" eaLnBrk="0" fontAlgn="base" hangingPunct="0">
              <a:spcBef>
                <a:spcPct val="0"/>
              </a:spcBef>
              <a:spcAft>
                <a:spcPct val="0"/>
              </a:spcAft>
              <a:defRPr sz="2000">
                <a:solidFill>
                  <a:schemeClr val="tx1"/>
                </a:solidFill>
                <a:latin typeface="Georgia" pitchFamily="18" charset="0"/>
                <a:ea typeface="MS PGothic" pitchFamily="34" charset="-128"/>
              </a:defRPr>
            </a:lvl8pPr>
            <a:lvl9pPr marL="3886200" indent="-228600" eaLnBrk="0" fontAlgn="base" hangingPunct="0">
              <a:spcBef>
                <a:spcPct val="0"/>
              </a:spcBef>
              <a:spcAft>
                <a:spcPct val="0"/>
              </a:spcAft>
              <a:defRPr sz="2000">
                <a:solidFill>
                  <a:schemeClr val="tx1"/>
                </a:solidFill>
                <a:latin typeface="Georgia" pitchFamily="18" charset="0"/>
                <a:ea typeface="MS PGothic" pitchFamily="34" charset="-128"/>
              </a:defRPr>
            </a:lvl9pPr>
          </a:lstStyle>
          <a:p>
            <a:pPr eaLnBrk="1" hangingPunct="1">
              <a:defRPr/>
            </a:pPr>
            <a:endParaRPr lang="en-US" altLang="en-US" sz="1800" smtClean="0">
              <a:solidFill>
                <a:srgbClr val="000000"/>
              </a:solidFill>
            </a:endParaRPr>
          </a:p>
        </p:txBody>
      </p:sp>
      <p:sp>
        <p:nvSpPr>
          <p:cNvPr id="9"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Georgia" pitchFamily="18" charset="0"/>
                <a:ea typeface="MS PGothic" pitchFamily="34" charset="-128"/>
              </a:defRPr>
            </a:lvl1pPr>
            <a:lvl2pPr marL="742950" indent="-285750" eaLnBrk="0" hangingPunct="0">
              <a:defRPr sz="2000">
                <a:solidFill>
                  <a:schemeClr val="tx1"/>
                </a:solidFill>
                <a:latin typeface="Georgia" pitchFamily="18" charset="0"/>
                <a:ea typeface="MS PGothic" pitchFamily="34" charset="-128"/>
              </a:defRPr>
            </a:lvl2pPr>
            <a:lvl3pPr marL="1143000" indent="-228600" eaLnBrk="0" hangingPunct="0">
              <a:defRPr sz="2000">
                <a:solidFill>
                  <a:schemeClr val="tx1"/>
                </a:solidFill>
                <a:latin typeface="Georgia" pitchFamily="18" charset="0"/>
                <a:ea typeface="MS PGothic" pitchFamily="34" charset="-128"/>
              </a:defRPr>
            </a:lvl3pPr>
            <a:lvl4pPr marL="1600200" indent="-228600" eaLnBrk="0" hangingPunct="0">
              <a:defRPr sz="2000">
                <a:solidFill>
                  <a:schemeClr val="tx1"/>
                </a:solidFill>
                <a:latin typeface="Georgia" pitchFamily="18" charset="0"/>
                <a:ea typeface="MS PGothic" pitchFamily="34" charset="-128"/>
              </a:defRPr>
            </a:lvl4pPr>
            <a:lvl5pPr marL="2057400" indent="-228600" eaLnBrk="0" hangingPunct="0">
              <a:defRPr sz="2000">
                <a:solidFill>
                  <a:schemeClr val="tx1"/>
                </a:solidFill>
                <a:latin typeface="Georgia" pitchFamily="18" charset="0"/>
                <a:ea typeface="MS PGothic" pitchFamily="34" charset="-128"/>
              </a:defRPr>
            </a:lvl5pPr>
            <a:lvl6pPr marL="2514600" indent="-228600" eaLnBrk="0" fontAlgn="base" hangingPunct="0">
              <a:spcBef>
                <a:spcPct val="0"/>
              </a:spcBef>
              <a:spcAft>
                <a:spcPct val="0"/>
              </a:spcAft>
              <a:defRPr sz="2000">
                <a:solidFill>
                  <a:schemeClr val="tx1"/>
                </a:solidFill>
                <a:latin typeface="Georgia" pitchFamily="18" charset="0"/>
                <a:ea typeface="MS PGothic" pitchFamily="34" charset="-128"/>
              </a:defRPr>
            </a:lvl6pPr>
            <a:lvl7pPr marL="2971800" indent="-228600" eaLnBrk="0" fontAlgn="base" hangingPunct="0">
              <a:spcBef>
                <a:spcPct val="0"/>
              </a:spcBef>
              <a:spcAft>
                <a:spcPct val="0"/>
              </a:spcAft>
              <a:defRPr sz="2000">
                <a:solidFill>
                  <a:schemeClr val="tx1"/>
                </a:solidFill>
                <a:latin typeface="Georgia" pitchFamily="18" charset="0"/>
                <a:ea typeface="MS PGothic" pitchFamily="34" charset="-128"/>
              </a:defRPr>
            </a:lvl7pPr>
            <a:lvl8pPr marL="3429000" indent="-228600" eaLnBrk="0" fontAlgn="base" hangingPunct="0">
              <a:spcBef>
                <a:spcPct val="0"/>
              </a:spcBef>
              <a:spcAft>
                <a:spcPct val="0"/>
              </a:spcAft>
              <a:defRPr sz="2000">
                <a:solidFill>
                  <a:schemeClr val="tx1"/>
                </a:solidFill>
                <a:latin typeface="Georgia" pitchFamily="18" charset="0"/>
                <a:ea typeface="MS PGothic" pitchFamily="34" charset="-128"/>
              </a:defRPr>
            </a:lvl8pPr>
            <a:lvl9pPr marL="3886200" indent="-228600" eaLnBrk="0" fontAlgn="base" hangingPunct="0">
              <a:spcBef>
                <a:spcPct val="0"/>
              </a:spcBef>
              <a:spcAft>
                <a:spcPct val="0"/>
              </a:spcAft>
              <a:defRPr sz="2000">
                <a:solidFill>
                  <a:schemeClr val="tx1"/>
                </a:solidFill>
                <a:latin typeface="Georgia" pitchFamily="18" charset="0"/>
                <a:ea typeface="MS PGothic" pitchFamily="34" charset="-128"/>
              </a:defRPr>
            </a:lvl9pPr>
          </a:lstStyle>
          <a:p>
            <a:pPr eaLnBrk="1" hangingPunct="1">
              <a:defRPr/>
            </a:pPr>
            <a:endParaRPr lang="en-US" altLang="en-US" sz="1800" smtClean="0">
              <a:solidFill>
                <a:srgbClr val="000000"/>
              </a:solidFill>
            </a:endParaRPr>
          </a:p>
        </p:txBody>
      </p:sp>
      <p:sp>
        <p:nvSpPr>
          <p:cNvPr id="10" name="Rectangle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sz="1800" dirty="0">
              <a:solidFill>
                <a:prstClr val="black"/>
              </a:solidFill>
              <a:latin typeface="Georgia"/>
              <a:ea typeface="ＭＳ Ｐゴシック" charset="0"/>
              <a:cs typeface="ＭＳ Ｐゴシック" charset="0"/>
            </a:endParaRPr>
          </a:p>
        </p:txBody>
      </p:sp>
      <p:sp>
        <p:nvSpPr>
          <p:cNvPr id="12" name="Straight Connector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fontAlgn="auto" hangingPunct="1">
              <a:spcBef>
                <a:spcPts val="0"/>
              </a:spcBef>
              <a:spcAft>
                <a:spcPts val="0"/>
              </a:spcAft>
              <a:defRPr/>
            </a:pPr>
            <a:endParaRPr lang="en-US" sz="1800">
              <a:solidFill>
                <a:prstClr val="black"/>
              </a:solidFill>
              <a:latin typeface="Georgia"/>
              <a:ea typeface="ＭＳ Ｐゴシック" charset="0"/>
              <a:cs typeface="ＭＳ Ｐゴシック" charset="0"/>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sz="1800">
              <a:solidFill>
                <a:prstClr val="black"/>
              </a:solidFill>
              <a:latin typeface="Georgia"/>
              <a:ea typeface="ＭＳ Ｐゴシック" charset="0"/>
              <a:cs typeface="ＭＳ Ｐゴシック" charset="0"/>
            </a:endParaRPr>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pPr>
              <a:defRPr/>
            </a:pPr>
            <a:fld id="{9F97B75B-522A-4DCC-BEA1-39AE2661AC9B}" type="slidenum">
              <a:rPr lang="en-US" altLang="en-US"/>
              <a:pPr>
                <a:defRPr/>
              </a:pPr>
              <a:t>‹#›</a:t>
            </a:fld>
            <a:endParaRPr lang="en-US" altLang="en-US"/>
          </a:p>
        </p:txBody>
      </p:sp>
      <p:sp>
        <p:nvSpPr>
          <p:cNvPr id="17" name="Date Placeholder 4"/>
          <p:cNvSpPr>
            <a:spLocks noGrp="1"/>
          </p:cNvSpPr>
          <p:nvPr>
            <p:ph type="dt" sz="half" idx="11"/>
          </p:nvPr>
        </p:nvSpPr>
        <p:spPr/>
        <p:txBody>
          <a:bodyPr/>
          <a:lstStyle>
            <a:lvl1pPr>
              <a:defRPr/>
            </a:lvl1pPr>
          </a:lstStyle>
          <a:p>
            <a:pPr>
              <a:defRPr/>
            </a:pPr>
            <a:fld id="{5B577657-5FCB-4C07-ADFF-C88F27127654}" type="datetimeFigureOut">
              <a:rPr lang="en-US" altLang="en-US"/>
              <a:pPr>
                <a:defRPr/>
              </a:pPr>
              <a:t>7/24/2020</a:t>
            </a:fld>
            <a:endParaRPr lang="en-US" altLang="en-US"/>
          </a:p>
        </p:txBody>
      </p:sp>
      <p:sp>
        <p:nvSpPr>
          <p:cNvPr id="18" name="Footer Placeholder 5"/>
          <p:cNvSpPr>
            <a:spLocks noGrp="1"/>
          </p:cNvSpPr>
          <p:nvPr>
            <p:ph type="ftr" sz="quarter" idx="12"/>
          </p:nvPr>
        </p:nvSpPr>
        <p:spPr>
          <a:xfrm>
            <a:off x="301625" y="6410325"/>
            <a:ext cx="3382963" cy="366713"/>
          </a:xfrm>
        </p:spPr>
        <p:txBody>
          <a:bodyPr/>
          <a:lstStyle>
            <a:lvl1pPr>
              <a:defRPr/>
            </a:lvl1pPr>
          </a:lstStyle>
          <a:p>
            <a:pPr>
              <a:defRPr/>
            </a:pPr>
            <a:endParaRPr lang="en-US"/>
          </a:p>
        </p:txBody>
      </p:sp>
    </p:spTree>
    <p:extLst>
      <p:ext uri="{BB962C8B-B14F-4D97-AF65-F5344CB8AC3E}">
        <p14:creationId xmlns:p14="http://schemas.microsoft.com/office/powerpoint/2010/main" val="2557415738"/>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fontAlgn="auto" hangingPunct="1">
              <a:spcBef>
                <a:spcPts val="0"/>
              </a:spcBef>
              <a:spcAft>
                <a:spcPts val="0"/>
              </a:spcAft>
              <a:defRPr/>
            </a:pPr>
            <a:endParaRPr lang="en-US" sz="1800">
              <a:solidFill>
                <a:prstClr val="black"/>
              </a:solidFill>
              <a:latin typeface="Georgia"/>
              <a:ea typeface="ＭＳ Ｐゴシック" charset="0"/>
              <a:cs typeface="ＭＳ Ｐゴシック" charset="0"/>
            </a:endParaRPr>
          </a:p>
        </p:txBody>
      </p:sp>
      <p:sp>
        <p:nvSpPr>
          <p:cNvPr id="6"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Georgia" pitchFamily="18" charset="0"/>
                <a:ea typeface="MS PGothic" pitchFamily="34" charset="-128"/>
              </a:defRPr>
            </a:lvl1pPr>
            <a:lvl2pPr marL="742950" indent="-285750" eaLnBrk="0" hangingPunct="0">
              <a:defRPr sz="2000">
                <a:solidFill>
                  <a:schemeClr val="tx1"/>
                </a:solidFill>
                <a:latin typeface="Georgia" pitchFamily="18" charset="0"/>
                <a:ea typeface="MS PGothic" pitchFamily="34" charset="-128"/>
              </a:defRPr>
            </a:lvl2pPr>
            <a:lvl3pPr marL="1143000" indent="-228600" eaLnBrk="0" hangingPunct="0">
              <a:defRPr sz="2000">
                <a:solidFill>
                  <a:schemeClr val="tx1"/>
                </a:solidFill>
                <a:latin typeface="Georgia" pitchFamily="18" charset="0"/>
                <a:ea typeface="MS PGothic" pitchFamily="34" charset="-128"/>
              </a:defRPr>
            </a:lvl3pPr>
            <a:lvl4pPr marL="1600200" indent="-228600" eaLnBrk="0" hangingPunct="0">
              <a:defRPr sz="2000">
                <a:solidFill>
                  <a:schemeClr val="tx1"/>
                </a:solidFill>
                <a:latin typeface="Georgia" pitchFamily="18" charset="0"/>
                <a:ea typeface="MS PGothic" pitchFamily="34" charset="-128"/>
              </a:defRPr>
            </a:lvl4pPr>
            <a:lvl5pPr marL="2057400" indent="-228600" eaLnBrk="0" hangingPunct="0">
              <a:defRPr sz="2000">
                <a:solidFill>
                  <a:schemeClr val="tx1"/>
                </a:solidFill>
                <a:latin typeface="Georgia" pitchFamily="18" charset="0"/>
                <a:ea typeface="MS PGothic" pitchFamily="34" charset="-128"/>
              </a:defRPr>
            </a:lvl5pPr>
            <a:lvl6pPr marL="2514600" indent="-228600" eaLnBrk="0" fontAlgn="base" hangingPunct="0">
              <a:spcBef>
                <a:spcPct val="0"/>
              </a:spcBef>
              <a:spcAft>
                <a:spcPct val="0"/>
              </a:spcAft>
              <a:defRPr sz="2000">
                <a:solidFill>
                  <a:schemeClr val="tx1"/>
                </a:solidFill>
                <a:latin typeface="Georgia" pitchFamily="18" charset="0"/>
                <a:ea typeface="MS PGothic" pitchFamily="34" charset="-128"/>
              </a:defRPr>
            </a:lvl6pPr>
            <a:lvl7pPr marL="2971800" indent="-228600" eaLnBrk="0" fontAlgn="base" hangingPunct="0">
              <a:spcBef>
                <a:spcPct val="0"/>
              </a:spcBef>
              <a:spcAft>
                <a:spcPct val="0"/>
              </a:spcAft>
              <a:defRPr sz="2000">
                <a:solidFill>
                  <a:schemeClr val="tx1"/>
                </a:solidFill>
                <a:latin typeface="Georgia" pitchFamily="18" charset="0"/>
                <a:ea typeface="MS PGothic" pitchFamily="34" charset="-128"/>
              </a:defRPr>
            </a:lvl7pPr>
            <a:lvl8pPr marL="3429000" indent="-228600" eaLnBrk="0" fontAlgn="base" hangingPunct="0">
              <a:spcBef>
                <a:spcPct val="0"/>
              </a:spcBef>
              <a:spcAft>
                <a:spcPct val="0"/>
              </a:spcAft>
              <a:defRPr sz="2000">
                <a:solidFill>
                  <a:schemeClr val="tx1"/>
                </a:solidFill>
                <a:latin typeface="Georgia" pitchFamily="18" charset="0"/>
                <a:ea typeface="MS PGothic" pitchFamily="34" charset="-128"/>
              </a:defRPr>
            </a:lvl8pPr>
            <a:lvl9pPr marL="3886200" indent="-228600" eaLnBrk="0" fontAlgn="base" hangingPunct="0">
              <a:spcBef>
                <a:spcPct val="0"/>
              </a:spcBef>
              <a:spcAft>
                <a:spcPct val="0"/>
              </a:spcAft>
              <a:defRPr sz="2000">
                <a:solidFill>
                  <a:schemeClr val="tx1"/>
                </a:solidFill>
                <a:latin typeface="Georgia" pitchFamily="18" charset="0"/>
                <a:ea typeface="MS PGothic" pitchFamily="34" charset="-128"/>
              </a:defRPr>
            </a:lvl9pPr>
          </a:lstStyle>
          <a:p>
            <a:pPr eaLnBrk="1" hangingPunct="1">
              <a:defRPr/>
            </a:pPr>
            <a:endParaRPr lang="en-US" altLang="en-US" sz="1800" smtClean="0">
              <a:solidFill>
                <a:srgbClr val="000000"/>
              </a:solidFill>
            </a:endParaRPr>
          </a:p>
        </p:txBody>
      </p:sp>
      <p:sp>
        <p:nvSpPr>
          <p:cNvPr id="7" name="Rectangle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Georgia" pitchFamily="18" charset="0"/>
                <a:ea typeface="MS PGothic" pitchFamily="34" charset="-128"/>
              </a:defRPr>
            </a:lvl1pPr>
            <a:lvl2pPr marL="742950" indent="-285750" eaLnBrk="0" hangingPunct="0">
              <a:defRPr sz="2000">
                <a:solidFill>
                  <a:schemeClr val="tx1"/>
                </a:solidFill>
                <a:latin typeface="Georgia" pitchFamily="18" charset="0"/>
                <a:ea typeface="MS PGothic" pitchFamily="34" charset="-128"/>
              </a:defRPr>
            </a:lvl2pPr>
            <a:lvl3pPr marL="1143000" indent="-228600" eaLnBrk="0" hangingPunct="0">
              <a:defRPr sz="2000">
                <a:solidFill>
                  <a:schemeClr val="tx1"/>
                </a:solidFill>
                <a:latin typeface="Georgia" pitchFamily="18" charset="0"/>
                <a:ea typeface="MS PGothic" pitchFamily="34" charset="-128"/>
              </a:defRPr>
            </a:lvl3pPr>
            <a:lvl4pPr marL="1600200" indent="-228600" eaLnBrk="0" hangingPunct="0">
              <a:defRPr sz="2000">
                <a:solidFill>
                  <a:schemeClr val="tx1"/>
                </a:solidFill>
                <a:latin typeface="Georgia" pitchFamily="18" charset="0"/>
                <a:ea typeface="MS PGothic" pitchFamily="34" charset="-128"/>
              </a:defRPr>
            </a:lvl4pPr>
            <a:lvl5pPr marL="2057400" indent="-228600" eaLnBrk="0" hangingPunct="0">
              <a:defRPr sz="2000">
                <a:solidFill>
                  <a:schemeClr val="tx1"/>
                </a:solidFill>
                <a:latin typeface="Georgia" pitchFamily="18" charset="0"/>
                <a:ea typeface="MS PGothic" pitchFamily="34" charset="-128"/>
              </a:defRPr>
            </a:lvl5pPr>
            <a:lvl6pPr marL="2514600" indent="-228600" eaLnBrk="0" fontAlgn="base" hangingPunct="0">
              <a:spcBef>
                <a:spcPct val="0"/>
              </a:spcBef>
              <a:spcAft>
                <a:spcPct val="0"/>
              </a:spcAft>
              <a:defRPr sz="2000">
                <a:solidFill>
                  <a:schemeClr val="tx1"/>
                </a:solidFill>
                <a:latin typeface="Georgia" pitchFamily="18" charset="0"/>
                <a:ea typeface="MS PGothic" pitchFamily="34" charset="-128"/>
              </a:defRPr>
            </a:lvl6pPr>
            <a:lvl7pPr marL="2971800" indent="-228600" eaLnBrk="0" fontAlgn="base" hangingPunct="0">
              <a:spcBef>
                <a:spcPct val="0"/>
              </a:spcBef>
              <a:spcAft>
                <a:spcPct val="0"/>
              </a:spcAft>
              <a:defRPr sz="2000">
                <a:solidFill>
                  <a:schemeClr val="tx1"/>
                </a:solidFill>
                <a:latin typeface="Georgia" pitchFamily="18" charset="0"/>
                <a:ea typeface="MS PGothic" pitchFamily="34" charset="-128"/>
              </a:defRPr>
            </a:lvl7pPr>
            <a:lvl8pPr marL="3429000" indent="-228600" eaLnBrk="0" fontAlgn="base" hangingPunct="0">
              <a:spcBef>
                <a:spcPct val="0"/>
              </a:spcBef>
              <a:spcAft>
                <a:spcPct val="0"/>
              </a:spcAft>
              <a:defRPr sz="2000">
                <a:solidFill>
                  <a:schemeClr val="tx1"/>
                </a:solidFill>
                <a:latin typeface="Georgia" pitchFamily="18" charset="0"/>
                <a:ea typeface="MS PGothic" pitchFamily="34" charset="-128"/>
              </a:defRPr>
            </a:lvl8pPr>
            <a:lvl9pPr marL="3886200" indent="-228600" eaLnBrk="0" fontAlgn="base" hangingPunct="0">
              <a:spcBef>
                <a:spcPct val="0"/>
              </a:spcBef>
              <a:spcAft>
                <a:spcPct val="0"/>
              </a:spcAft>
              <a:defRPr sz="2000">
                <a:solidFill>
                  <a:schemeClr val="tx1"/>
                </a:solidFill>
                <a:latin typeface="Georgia" pitchFamily="18" charset="0"/>
                <a:ea typeface="MS PGothic" pitchFamily="34" charset="-128"/>
              </a:defRPr>
            </a:lvl9pPr>
          </a:lstStyle>
          <a:p>
            <a:pPr eaLnBrk="1" hangingPunct="1">
              <a:defRPr/>
            </a:pPr>
            <a:endParaRPr lang="en-US" altLang="en-US" sz="1800" smtClean="0">
              <a:solidFill>
                <a:srgbClr val="000000"/>
              </a:solidFill>
            </a:endParaRPr>
          </a:p>
        </p:txBody>
      </p:sp>
      <p:sp>
        <p:nvSpPr>
          <p:cNvPr id="8" name="Rectangle 23"/>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Georgia" pitchFamily="18" charset="0"/>
                <a:ea typeface="MS PGothic" pitchFamily="34" charset="-128"/>
              </a:defRPr>
            </a:lvl1pPr>
            <a:lvl2pPr marL="742950" indent="-285750" eaLnBrk="0" hangingPunct="0">
              <a:defRPr sz="2000">
                <a:solidFill>
                  <a:schemeClr val="tx1"/>
                </a:solidFill>
                <a:latin typeface="Georgia" pitchFamily="18" charset="0"/>
                <a:ea typeface="MS PGothic" pitchFamily="34" charset="-128"/>
              </a:defRPr>
            </a:lvl2pPr>
            <a:lvl3pPr marL="1143000" indent="-228600" eaLnBrk="0" hangingPunct="0">
              <a:defRPr sz="2000">
                <a:solidFill>
                  <a:schemeClr val="tx1"/>
                </a:solidFill>
                <a:latin typeface="Georgia" pitchFamily="18" charset="0"/>
                <a:ea typeface="MS PGothic" pitchFamily="34" charset="-128"/>
              </a:defRPr>
            </a:lvl3pPr>
            <a:lvl4pPr marL="1600200" indent="-228600" eaLnBrk="0" hangingPunct="0">
              <a:defRPr sz="2000">
                <a:solidFill>
                  <a:schemeClr val="tx1"/>
                </a:solidFill>
                <a:latin typeface="Georgia" pitchFamily="18" charset="0"/>
                <a:ea typeface="MS PGothic" pitchFamily="34" charset="-128"/>
              </a:defRPr>
            </a:lvl4pPr>
            <a:lvl5pPr marL="2057400" indent="-228600" eaLnBrk="0" hangingPunct="0">
              <a:defRPr sz="2000">
                <a:solidFill>
                  <a:schemeClr val="tx1"/>
                </a:solidFill>
                <a:latin typeface="Georgia" pitchFamily="18" charset="0"/>
                <a:ea typeface="MS PGothic" pitchFamily="34" charset="-128"/>
              </a:defRPr>
            </a:lvl5pPr>
            <a:lvl6pPr marL="2514600" indent="-228600" eaLnBrk="0" fontAlgn="base" hangingPunct="0">
              <a:spcBef>
                <a:spcPct val="0"/>
              </a:spcBef>
              <a:spcAft>
                <a:spcPct val="0"/>
              </a:spcAft>
              <a:defRPr sz="2000">
                <a:solidFill>
                  <a:schemeClr val="tx1"/>
                </a:solidFill>
                <a:latin typeface="Georgia" pitchFamily="18" charset="0"/>
                <a:ea typeface="MS PGothic" pitchFamily="34" charset="-128"/>
              </a:defRPr>
            </a:lvl6pPr>
            <a:lvl7pPr marL="2971800" indent="-228600" eaLnBrk="0" fontAlgn="base" hangingPunct="0">
              <a:spcBef>
                <a:spcPct val="0"/>
              </a:spcBef>
              <a:spcAft>
                <a:spcPct val="0"/>
              </a:spcAft>
              <a:defRPr sz="2000">
                <a:solidFill>
                  <a:schemeClr val="tx1"/>
                </a:solidFill>
                <a:latin typeface="Georgia" pitchFamily="18" charset="0"/>
                <a:ea typeface="MS PGothic" pitchFamily="34" charset="-128"/>
              </a:defRPr>
            </a:lvl7pPr>
            <a:lvl8pPr marL="3429000" indent="-228600" eaLnBrk="0" fontAlgn="base" hangingPunct="0">
              <a:spcBef>
                <a:spcPct val="0"/>
              </a:spcBef>
              <a:spcAft>
                <a:spcPct val="0"/>
              </a:spcAft>
              <a:defRPr sz="2000">
                <a:solidFill>
                  <a:schemeClr val="tx1"/>
                </a:solidFill>
                <a:latin typeface="Georgia" pitchFamily="18" charset="0"/>
                <a:ea typeface="MS PGothic" pitchFamily="34" charset="-128"/>
              </a:defRPr>
            </a:lvl8pPr>
            <a:lvl9pPr marL="3886200" indent="-228600" eaLnBrk="0" fontAlgn="base" hangingPunct="0">
              <a:spcBef>
                <a:spcPct val="0"/>
              </a:spcBef>
              <a:spcAft>
                <a:spcPct val="0"/>
              </a:spcAft>
              <a:defRPr sz="2000">
                <a:solidFill>
                  <a:schemeClr val="tx1"/>
                </a:solidFill>
                <a:latin typeface="Georgia" pitchFamily="18" charset="0"/>
                <a:ea typeface="MS PGothic" pitchFamily="34" charset="-128"/>
              </a:defRPr>
            </a:lvl9pPr>
          </a:lstStyle>
          <a:p>
            <a:pPr eaLnBrk="1" hangingPunct="1">
              <a:defRPr/>
            </a:pPr>
            <a:endParaRPr lang="en-US" altLang="en-US" sz="1800" smtClean="0">
              <a:solidFill>
                <a:srgbClr val="000000"/>
              </a:solidFill>
            </a:endParaRPr>
          </a:p>
        </p:txBody>
      </p:sp>
      <p:sp>
        <p:nvSpPr>
          <p:cNvPr id="9"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Georgia" pitchFamily="18" charset="0"/>
                <a:ea typeface="MS PGothic" pitchFamily="34" charset="-128"/>
              </a:defRPr>
            </a:lvl1pPr>
            <a:lvl2pPr marL="742950" indent="-285750" eaLnBrk="0" hangingPunct="0">
              <a:defRPr sz="2000">
                <a:solidFill>
                  <a:schemeClr val="tx1"/>
                </a:solidFill>
                <a:latin typeface="Georgia" pitchFamily="18" charset="0"/>
                <a:ea typeface="MS PGothic" pitchFamily="34" charset="-128"/>
              </a:defRPr>
            </a:lvl2pPr>
            <a:lvl3pPr marL="1143000" indent="-228600" eaLnBrk="0" hangingPunct="0">
              <a:defRPr sz="2000">
                <a:solidFill>
                  <a:schemeClr val="tx1"/>
                </a:solidFill>
                <a:latin typeface="Georgia" pitchFamily="18" charset="0"/>
                <a:ea typeface="MS PGothic" pitchFamily="34" charset="-128"/>
              </a:defRPr>
            </a:lvl3pPr>
            <a:lvl4pPr marL="1600200" indent="-228600" eaLnBrk="0" hangingPunct="0">
              <a:defRPr sz="2000">
                <a:solidFill>
                  <a:schemeClr val="tx1"/>
                </a:solidFill>
                <a:latin typeface="Georgia" pitchFamily="18" charset="0"/>
                <a:ea typeface="MS PGothic" pitchFamily="34" charset="-128"/>
              </a:defRPr>
            </a:lvl4pPr>
            <a:lvl5pPr marL="2057400" indent="-228600" eaLnBrk="0" hangingPunct="0">
              <a:defRPr sz="2000">
                <a:solidFill>
                  <a:schemeClr val="tx1"/>
                </a:solidFill>
                <a:latin typeface="Georgia" pitchFamily="18" charset="0"/>
                <a:ea typeface="MS PGothic" pitchFamily="34" charset="-128"/>
              </a:defRPr>
            </a:lvl5pPr>
            <a:lvl6pPr marL="2514600" indent="-228600" eaLnBrk="0" fontAlgn="base" hangingPunct="0">
              <a:spcBef>
                <a:spcPct val="0"/>
              </a:spcBef>
              <a:spcAft>
                <a:spcPct val="0"/>
              </a:spcAft>
              <a:defRPr sz="2000">
                <a:solidFill>
                  <a:schemeClr val="tx1"/>
                </a:solidFill>
                <a:latin typeface="Georgia" pitchFamily="18" charset="0"/>
                <a:ea typeface="MS PGothic" pitchFamily="34" charset="-128"/>
              </a:defRPr>
            </a:lvl6pPr>
            <a:lvl7pPr marL="2971800" indent="-228600" eaLnBrk="0" fontAlgn="base" hangingPunct="0">
              <a:spcBef>
                <a:spcPct val="0"/>
              </a:spcBef>
              <a:spcAft>
                <a:spcPct val="0"/>
              </a:spcAft>
              <a:defRPr sz="2000">
                <a:solidFill>
                  <a:schemeClr val="tx1"/>
                </a:solidFill>
                <a:latin typeface="Georgia" pitchFamily="18" charset="0"/>
                <a:ea typeface="MS PGothic" pitchFamily="34" charset="-128"/>
              </a:defRPr>
            </a:lvl7pPr>
            <a:lvl8pPr marL="3429000" indent="-228600" eaLnBrk="0" fontAlgn="base" hangingPunct="0">
              <a:spcBef>
                <a:spcPct val="0"/>
              </a:spcBef>
              <a:spcAft>
                <a:spcPct val="0"/>
              </a:spcAft>
              <a:defRPr sz="2000">
                <a:solidFill>
                  <a:schemeClr val="tx1"/>
                </a:solidFill>
                <a:latin typeface="Georgia" pitchFamily="18" charset="0"/>
                <a:ea typeface="MS PGothic" pitchFamily="34" charset="-128"/>
              </a:defRPr>
            </a:lvl8pPr>
            <a:lvl9pPr marL="3886200" indent="-228600" eaLnBrk="0" fontAlgn="base" hangingPunct="0">
              <a:spcBef>
                <a:spcPct val="0"/>
              </a:spcBef>
              <a:spcAft>
                <a:spcPct val="0"/>
              </a:spcAft>
              <a:defRPr sz="2000">
                <a:solidFill>
                  <a:schemeClr val="tx1"/>
                </a:solidFill>
                <a:latin typeface="Georgia" pitchFamily="18" charset="0"/>
                <a:ea typeface="MS PGothic" pitchFamily="34" charset="-128"/>
              </a:defRPr>
            </a:lvl9pPr>
          </a:lstStyle>
          <a:p>
            <a:pPr eaLnBrk="1" hangingPunct="1">
              <a:defRPr/>
            </a:pPr>
            <a:endParaRPr lang="en-US" altLang="en-US" sz="1800" smtClean="0">
              <a:solidFill>
                <a:srgbClr val="000000"/>
              </a:solidFill>
            </a:endParaRPr>
          </a:p>
        </p:txBody>
      </p:sp>
      <p:sp>
        <p:nvSpPr>
          <p:cNvPr id="10" name="Rectangle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sz="1800">
              <a:solidFill>
                <a:prstClr val="black"/>
              </a:solidFill>
              <a:latin typeface="Georgia"/>
              <a:ea typeface="ＭＳ Ｐゴシック" charset="0"/>
              <a:cs typeface="ＭＳ Ｐゴシック" charset="0"/>
            </a:endParaRPr>
          </a:p>
        </p:txBody>
      </p:sp>
      <p:sp>
        <p:nvSpPr>
          <p:cNvPr id="11" name="Rectangle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12"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sz="1800" dirty="0">
              <a:solidFill>
                <a:prstClr val="black"/>
              </a:solidFill>
              <a:latin typeface="Georgia"/>
              <a:ea typeface="ＭＳ Ｐゴシック" charset="0"/>
              <a:cs typeface="ＭＳ Ｐゴシック" charset="0"/>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sz="1800">
              <a:solidFill>
                <a:prstClr val="black"/>
              </a:solidFill>
              <a:latin typeface="Georgia"/>
              <a:ea typeface="ＭＳ Ｐゴシック" charset="0"/>
              <a:cs typeface="ＭＳ Ｐゴシック" charset="0"/>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pPr>
              <a:defRPr/>
            </a:pPr>
            <a:fld id="{49581AE9-6DBE-44B9-9FC9-5A796138784A}" type="slidenum">
              <a:rPr lang="en-US" altLang="en-US"/>
              <a:pPr>
                <a:defRPr/>
              </a:pPr>
              <a:t>‹#›</a:t>
            </a:fld>
            <a:endParaRPr lang="en-US" altLang="en-US"/>
          </a:p>
        </p:txBody>
      </p:sp>
      <p:sp>
        <p:nvSpPr>
          <p:cNvPr id="17" name="Date Placeholder 4"/>
          <p:cNvSpPr>
            <a:spLocks noGrp="1"/>
          </p:cNvSpPr>
          <p:nvPr>
            <p:ph type="dt" sz="half" idx="11"/>
          </p:nvPr>
        </p:nvSpPr>
        <p:spPr>
          <a:xfrm>
            <a:off x="5788025" y="6405563"/>
            <a:ext cx="3044825" cy="365125"/>
          </a:xfrm>
        </p:spPr>
        <p:txBody>
          <a:bodyPr/>
          <a:lstStyle>
            <a:lvl1pPr>
              <a:defRPr/>
            </a:lvl1pPr>
          </a:lstStyle>
          <a:p>
            <a:pPr>
              <a:defRPr/>
            </a:pPr>
            <a:fld id="{D1D86B3C-4AB7-41DC-99AE-391099E18BEA}" type="datetimeFigureOut">
              <a:rPr lang="en-US" altLang="en-US"/>
              <a:pPr>
                <a:defRPr/>
              </a:pPr>
              <a:t>7/24/2020</a:t>
            </a:fld>
            <a:endParaRPr lang="en-US" altLang="en-US"/>
          </a:p>
        </p:txBody>
      </p:sp>
      <p:sp>
        <p:nvSpPr>
          <p:cNvPr id="18" name="Footer Placeholder 5"/>
          <p:cNvSpPr>
            <a:spLocks noGrp="1"/>
          </p:cNvSpPr>
          <p:nvPr>
            <p:ph type="ftr" sz="quarter" idx="12"/>
          </p:nvPr>
        </p:nvSpPr>
        <p:spPr>
          <a:xfrm>
            <a:off x="301625" y="6410325"/>
            <a:ext cx="3584575" cy="366713"/>
          </a:xfrm>
        </p:spPr>
        <p:txBody>
          <a:bodyPr/>
          <a:lstStyle>
            <a:lvl1pPr>
              <a:defRPr/>
            </a:lvl1pPr>
          </a:lstStyle>
          <a:p>
            <a:pPr>
              <a:defRPr/>
            </a:pPr>
            <a:endParaRPr lang="en-US"/>
          </a:p>
        </p:txBody>
      </p:sp>
    </p:spTree>
    <p:extLst>
      <p:ext uri="{BB962C8B-B14F-4D97-AF65-F5344CB8AC3E}">
        <p14:creationId xmlns:p14="http://schemas.microsoft.com/office/powerpoint/2010/main" val="62337661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083A2CC-DD97-4C9D-AA86-165AFC8EAA63}" type="datetimeFigureOut">
              <a:rPr lang="en-US" altLang="en-US"/>
              <a:pPr>
                <a:defRPr/>
              </a:pPr>
              <a:t>7/24/2020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A8A2E63-4EC4-4D84-AD9E-DC9A957EE837}" type="slidenum">
              <a:rPr lang="en-US" altLang="en-US"/>
              <a:pPr>
                <a:defRPr/>
              </a:pPr>
              <a:t>‹#›</a:t>
            </a:fld>
            <a:endParaRPr lang="en-US" altLang="en-US"/>
          </a:p>
        </p:txBody>
      </p:sp>
    </p:spTree>
    <p:extLst>
      <p:ext uri="{BB962C8B-B14F-4D97-AF65-F5344CB8AC3E}">
        <p14:creationId xmlns:p14="http://schemas.microsoft.com/office/powerpoint/2010/main" val="10082253"/>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solidFill>
          <a:schemeClr val="bg2"/>
        </a:solidFill>
        <a:effectLst/>
      </p:bgPr>
    </p:bg>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Georgia" pitchFamily="18" charset="0"/>
                <a:ea typeface="MS PGothic" pitchFamily="34" charset="-128"/>
              </a:defRPr>
            </a:lvl1pPr>
            <a:lvl2pPr marL="742950" indent="-285750" eaLnBrk="0" hangingPunct="0">
              <a:defRPr sz="2000">
                <a:solidFill>
                  <a:schemeClr val="tx1"/>
                </a:solidFill>
                <a:latin typeface="Georgia" pitchFamily="18" charset="0"/>
                <a:ea typeface="MS PGothic" pitchFamily="34" charset="-128"/>
              </a:defRPr>
            </a:lvl2pPr>
            <a:lvl3pPr marL="1143000" indent="-228600" eaLnBrk="0" hangingPunct="0">
              <a:defRPr sz="2000">
                <a:solidFill>
                  <a:schemeClr val="tx1"/>
                </a:solidFill>
                <a:latin typeface="Georgia" pitchFamily="18" charset="0"/>
                <a:ea typeface="MS PGothic" pitchFamily="34" charset="-128"/>
              </a:defRPr>
            </a:lvl3pPr>
            <a:lvl4pPr marL="1600200" indent="-228600" eaLnBrk="0" hangingPunct="0">
              <a:defRPr sz="2000">
                <a:solidFill>
                  <a:schemeClr val="tx1"/>
                </a:solidFill>
                <a:latin typeface="Georgia" pitchFamily="18" charset="0"/>
                <a:ea typeface="MS PGothic" pitchFamily="34" charset="-128"/>
              </a:defRPr>
            </a:lvl4pPr>
            <a:lvl5pPr marL="2057400" indent="-228600" eaLnBrk="0" hangingPunct="0">
              <a:defRPr sz="2000">
                <a:solidFill>
                  <a:schemeClr val="tx1"/>
                </a:solidFill>
                <a:latin typeface="Georgia" pitchFamily="18" charset="0"/>
                <a:ea typeface="MS PGothic" pitchFamily="34" charset="-128"/>
              </a:defRPr>
            </a:lvl5pPr>
            <a:lvl6pPr marL="2514600" indent="-228600" eaLnBrk="0" fontAlgn="base" hangingPunct="0">
              <a:spcBef>
                <a:spcPct val="0"/>
              </a:spcBef>
              <a:spcAft>
                <a:spcPct val="0"/>
              </a:spcAft>
              <a:defRPr sz="2000">
                <a:solidFill>
                  <a:schemeClr val="tx1"/>
                </a:solidFill>
                <a:latin typeface="Georgia" pitchFamily="18" charset="0"/>
                <a:ea typeface="MS PGothic" pitchFamily="34" charset="-128"/>
              </a:defRPr>
            </a:lvl6pPr>
            <a:lvl7pPr marL="2971800" indent="-228600" eaLnBrk="0" fontAlgn="base" hangingPunct="0">
              <a:spcBef>
                <a:spcPct val="0"/>
              </a:spcBef>
              <a:spcAft>
                <a:spcPct val="0"/>
              </a:spcAft>
              <a:defRPr sz="2000">
                <a:solidFill>
                  <a:schemeClr val="tx1"/>
                </a:solidFill>
                <a:latin typeface="Georgia" pitchFamily="18" charset="0"/>
                <a:ea typeface="MS PGothic" pitchFamily="34" charset="-128"/>
              </a:defRPr>
            </a:lvl7pPr>
            <a:lvl8pPr marL="3429000" indent="-228600" eaLnBrk="0" fontAlgn="base" hangingPunct="0">
              <a:spcBef>
                <a:spcPct val="0"/>
              </a:spcBef>
              <a:spcAft>
                <a:spcPct val="0"/>
              </a:spcAft>
              <a:defRPr sz="2000">
                <a:solidFill>
                  <a:schemeClr val="tx1"/>
                </a:solidFill>
                <a:latin typeface="Georgia" pitchFamily="18" charset="0"/>
                <a:ea typeface="MS PGothic" pitchFamily="34" charset="-128"/>
              </a:defRPr>
            </a:lvl8pPr>
            <a:lvl9pPr marL="3886200" indent="-228600" eaLnBrk="0" fontAlgn="base" hangingPunct="0">
              <a:spcBef>
                <a:spcPct val="0"/>
              </a:spcBef>
              <a:spcAft>
                <a:spcPct val="0"/>
              </a:spcAft>
              <a:defRPr sz="2000">
                <a:solidFill>
                  <a:schemeClr val="tx1"/>
                </a:solidFill>
                <a:latin typeface="Georgia" pitchFamily="18" charset="0"/>
                <a:ea typeface="MS PGothic" pitchFamily="34" charset="-128"/>
              </a:defRPr>
            </a:lvl9pPr>
          </a:lstStyle>
          <a:p>
            <a:pPr eaLnBrk="1" hangingPunct="1">
              <a:defRPr/>
            </a:pPr>
            <a:endParaRPr lang="en-US" altLang="en-US" sz="1800" smtClean="0">
              <a:solidFill>
                <a:srgbClr val="000000"/>
              </a:solidFill>
            </a:endParaRPr>
          </a:p>
        </p:txBody>
      </p:sp>
      <p:sp>
        <p:nvSpPr>
          <p:cNvPr id="5" name="Rectangle 20"/>
          <p:cNvSpPr>
            <a:spLocks noChangeArrowheads="1"/>
          </p:cNvSpPr>
          <p:nvPr/>
        </p:nvSpPr>
        <p:spPr bwMode="white">
          <a:xfrm>
            <a:off x="7010400" y="0"/>
            <a:ext cx="21336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Georgia" pitchFamily="18" charset="0"/>
                <a:ea typeface="MS PGothic" pitchFamily="34" charset="-128"/>
              </a:defRPr>
            </a:lvl1pPr>
            <a:lvl2pPr marL="742950" indent="-285750" eaLnBrk="0" hangingPunct="0">
              <a:defRPr sz="2000">
                <a:solidFill>
                  <a:schemeClr val="tx1"/>
                </a:solidFill>
                <a:latin typeface="Georgia" pitchFamily="18" charset="0"/>
                <a:ea typeface="MS PGothic" pitchFamily="34" charset="-128"/>
              </a:defRPr>
            </a:lvl2pPr>
            <a:lvl3pPr marL="1143000" indent="-228600" eaLnBrk="0" hangingPunct="0">
              <a:defRPr sz="2000">
                <a:solidFill>
                  <a:schemeClr val="tx1"/>
                </a:solidFill>
                <a:latin typeface="Georgia" pitchFamily="18" charset="0"/>
                <a:ea typeface="MS PGothic" pitchFamily="34" charset="-128"/>
              </a:defRPr>
            </a:lvl3pPr>
            <a:lvl4pPr marL="1600200" indent="-228600" eaLnBrk="0" hangingPunct="0">
              <a:defRPr sz="2000">
                <a:solidFill>
                  <a:schemeClr val="tx1"/>
                </a:solidFill>
                <a:latin typeface="Georgia" pitchFamily="18" charset="0"/>
                <a:ea typeface="MS PGothic" pitchFamily="34" charset="-128"/>
              </a:defRPr>
            </a:lvl4pPr>
            <a:lvl5pPr marL="2057400" indent="-228600" eaLnBrk="0" hangingPunct="0">
              <a:defRPr sz="2000">
                <a:solidFill>
                  <a:schemeClr val="tx1"/>
                </a:solidFill>
                <a:latin typeface="Georgia" pitchFamily="18" charset="0"/>
                <a:ea typeface="MS PGothic" pitchFamily="34" charset="-128"/>
              </a:defRPr>
            </a:lvl5pPr>
            <a:lvl6pPr marL="2514600" indent="-228600" eaLnBrk="0" fontAlgn="base" hangingPunct="0">
              <a:spcBef>
                <a:spcPct val="0"/>
              </a:spcBef>
              <a:spcAft>
                <a:spcPct val="0"/>
              </a:spcAft>
              <a:defRPr sz="2000">
                <a:solidFill>
                  <a:schemeClr val="tx1"/>
                </a:solidFill>
                <a:latin typeface="Georgia" pitchFamily="18" charset="0"/>
                <a:ea typeface="MS PGothic" pitchFamily="34" charset="-128"/>
              </a:defRPr>
            </a:lvl6pPr>
            <a:lvl7pPr marL="2971800" indent="-228600" eaLnBrk="0" fontAlgn="base" hangingPunct="0">
              <a:spcBef>
                <a:spcPct val="0"/>
              </a:spcBef>
              <a:spcAft>
                <a:spcPct val="0"/>
              </a:spcAft>
              <a:defRPr sz="2000">
                <a:solidFill>
                  <a:schemeClr val="tx1"/>
                </a:solidFill>
                <a:latin typeface="Georgia" pitchFamily="18" charset="0"/>
                <a:ea typeface="MS PGothic" pitchFamily="34" charset="-128"/>
              </a:defRPr>
            </a:lvl7pPr>
            <a:lvl8pPr marL="3429000" indent="-228600" eaLnBrk="0" fontAlgn="base" hangingPunct="0">
              <a:spcBef>
                <a:spcPct val="0"/>
              </a:spcBef>
              <a:spcAft>
                <a:spcPct val="0"/>
              </a:spcAft>
              <a:defRPr sz="2000">
                <a:solidFill>
                  <a:schemeClr val="tx1"/>
                </a:solidFill>
                <a:latin typeface="Georgia" pitchFamily="18" charset="0"/>
                <a:ea typeface="MS PGothic" pitchFamily="34" charset="-128"/>
              </a:defRPr>
            </a:lvl8pPr>
            <a:lvl9pPr marL="3886200" indent="-228600" eaLnBrk="0" fontAlgn="base" hangingPunct="0">
              <a:spcBef>
                <a:spcPct val="0"/>
              </a:spcBef>
              <a:spcAft>
                <a:spcPct val="0"/>
              </a:spcAft>
              <a:defRPr sz="2000">
                <a:solidFill>
                  <a:schemeClr val="tx1"/>
                </a:solidFill>
                <a:latin typeface="Georgia" pitchFamily="18" charset="0"/>
                <a:ea typeface="MS PGothic" pitchFamily="34" charset="-128"/>
              </a:defRPr>
            </a:lvl9pPr>
          </a:lstStyle>
          <a:p>
            <a:pPr eaLnBrk="1" hangingPunct="1">
              <a:defRPr/>
            </a:pPr>
            <a:endParaRPr lang="en-US" altLang="en-US" sz="1800" smtClean="0">
              <a:solidFill>
                <a:srgbClr val="000000"/>
              </a:solidFill>
            </a:endParaRPr>
          </a:p>
        </p:txBody>
      </p:sp>
      <p:sp>
        <p:nvSpPr>
          <p:cNvPr id="6" name="Rectangle 21"/>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Georgia" pitchFamily="18" charset="0"/>
                <a:ea typeface="MS PGothic" pitchFamily="34" charset="-128"/>
              </a:defRPr>
            </a:lvl1pPr>
            <a:lvl2pPr marL="742950" indent="-285750" eaLnBrk="0" hangingPunct="0">
              <a:defRPr sz="2000">
                <a:solidFill>
                  <a:schemeClr val="tx1"/>
                </a:solidFill>
                <a:latin typeface="Georgia" pitchFamily="18" charset="0"/>
                <a:ea typeface="MS PGothic" pitchFamily="34" charset="-128"/>
              </a:defRPr>
            </a:lvl2pPr>
            <a:lvl3pPr marL="1143000" indent="-228600" eaLnBrk="0" hangingPunct="0">
              <a:defRPr sz="2000">
                <a:solidFill>
                  <a:schemeClr val="tx1"/>
                </a:solidFill>
                <a:latin typeface="Georgia" pitchFamily="18" charset="0"/>
                <a:ea typeface="MS PGothic" pitchFamily="34" charset="-128"/>
              </a:defRPr>
            </a:lvl3pPr>
            <a:lvl4pPr marL="1600200" indent="-228600" eaLnBrk="0" hangingPunct="0">
              <a:defRPr sz="2000">
                <a:solidFill>
                  <a:schemeClr val="tx1"/>
                </a:solidFill>
                <a:latin typeface="Georgia" pitchFamily="18" charset="0"/>
                <a:ea typeface="MS PGothic" pitchFamily="34" charset="-128"/>
              </a:defRPr>
            </a:lvl4pPr>
            <a:lvl5pPr marL="2057400" indent="-228600" eaLnBrk="0" hangingPunct="0">
              <a:defRPr sz="2000">
                <a:solidFill>
                  <a:schemeClr val="tx1"/>
                </a:solidFill>
                <a:latin typeface="Georgia" pitchFamily="18" charset="0"/>
                <a:ea typeface="MS PGothic" pitchFamily="34" charset="-128"/>
              </a:defRPr>
            </a:lvl5pPr>
            <a:lvl6pPr marL="2514600" indent="-228600" eaLnBrk="0" fontAlgn="base" hangingPunct="0">
              <a:spcBef>
                <a:spcPct val="0"/>
              </a:spcBef>
              <a:spcAft>
                <a:spcPct val="0"/>
              </a:spcAft>
              <a:defRPr sz="2000">
                <a:solidFill>
                  <a:schemeClr val="tx1"/>
                </a:solidFill>
                <a:latin typeface="Georgia" pitchFamily="18" charset="0"/>
                <a:ea typeface="MS PGothic" pitchFamily="34" charset="-128"/>
              </a:defRPr>
            </a:lvl6pPr>
            <a:lvl7pPr marL="2971800" indent="-228600" eaLnBrk="0" fontAlgn="base" hangingPunct="0">
              <a:spcBef>
                <a:spcPct val="0"/>
              </a:spcBef>
              <a:spcAft>
                <a:spcPct val="0"/>
              </a:spcAft>
              <a:defRPr sz="2000">
                <a:solidFill>
                  <a:schemeClr val="tx1"/>
                </a:solidFill>
                <a:latin typeface="Georgia" pitchFamily="18" charset="0"/>
                <a:ea typeface="MS PGothic" pitchFamily="34" charset="-128"/>
              </a:defRPr>
            </a:lvl7pPr>
            <a:lvl8pPr marL="3429000" indent="-228600" eaLnBrk="0" fontAlgn="base" hangingPunct="0">
              <a:spcBef>
                <a:spcPct val="0"/>
              </a:spcBef>
              <a:spcAft>
                <a:spcPct val="0"/>
              </a:spcAft>
              <a:defRPr sz="2000">
                <a:solidFill>
                  <a:schemeClr val="tx1"/>
                </a:solidFill>
                <a:latin typeface="Georgia" pitchFamily="18" charset="0"/>
                <a:ea typeface="MS PGothic" pitchFamily="34" charset="-128"/>
              </a:defRPr>
            </a:lvl8pPr>
            <a:lvl9pPr marL="3886200" indent="-228600" eaLnBrk="0" fontAlgn="base" hangingPunct="0">
              <a:spcBef>
                <a:spcPct val="0"/>
              </a:spcBef>
              <a:spcAft>
                <a:spcPct val="0"/>
              </a:spcAft>
              <a:defRPr sz="2000">
                <a:solidFill>
                  <a:schemeClr val="tx1"/>
                </a:solidFill>
                <a:latin typeface="Georgia" pitchFamily="18" charset="0"/>
                <a:ea typeface="MS PGothic" pitchFamily="34" charset="-128"/>
              </a:defRPr>
            </a:lvl9pPr>
          </a:lstStyle>
          <a:p>
            <a:pPr eaLnBrk="1" hangingPunct="1">
              <a:defRPr/>
            </a:pPr>
            <a:endParaRPr lang="en-US" altLang="en-US" sz="1800" smtClean="0">
              <a:solidFill>
                <a:srgbClr val="000000"/>
              </a:solidFill>
            </a:endParaRPr>
          </a:p>
        </p:txBody>
      </p:sp>
      <p:sp>
        <p:nvSpPr>
          <p:cNvPr id="7"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Georgia" pitchFamily="18" charset="0"/>
                <a:ea typeface="MS PGothic" pitchFamily="34" charset="-128"/>
              </a:defRPr>
            </a:lvl1pPr>
            <a:lvl2pPr marL="742950" indent="-285750" eaLnBrk="0" hangingPunct="0">
              <a:defRPr sz="2000">
                <a:solidFill>
                  <a:schemeClr val="tx1"/>
                </a:solidFill>
                <a:latin typeface="Georgia" pitchFamily="18" charset="0"/>
                <a:ea typeface="MS PGothic" pitchFamily="34" charset="-128"/>
              </a:defRPr>
            </a:lvl2pPr>
            <a:lvl3pPr marL="1143000" indent="-228600" eaLnBrk="0" hangingPunct="0">
              <a:defRPr sz="2000">
                <a:solidFill>
                  <a:schemeClr val="tx1"/>
                </a:solidFill>
                <a:latin typeface="Georgia" pitchFamily="18" charset="0"/>
                <a:ea typeface="MS PGothic" pitchFamily="34" charset="-128"/>
              </a:defRPr>
            </a:lvl3pPr>
            <a:lvl4pPr marL="1600200" indent="-228600" eaLnBrk="0" hangingPunct="0">
              <a:defRPr sz="2000">
                <a:solidFill>
                  <a:schemeClr val="tx1"/>
                </a:solidFill>
                <a:latin typeface="Georgia" pitchFamily="18" charset="0"/>
                <a:ea typeface="MS PGothic" pitchFamily="34" charset="-128"/>
              </a:defRPr>
            </a:lvl4pPr>
            <a:lvl5pPr marL="2057400" indent="-228600" eaLnBrk="0" hangingPunct="0">
              <a:defRPr sz="2000">
                <a:solidFill>
                  <a:schemeClr val="tx1"/>
                </a:solidFill>
                <a:latin typeface="Georgia" pitchFamily="18" charset="0"/>
                <a:ea typeface="MS PGothic" pitchFamily="34" charset="-128"/>
              </a:defRPr>
            </a:lvl5pPr>
            <a:lvl6pPr marL="2514600" indent="-228600" eaLnBrk="0" fontAlgn="base" hangingPunct="0">
              <a:spcBef>
                <a:spcPct val="0"/>
              </a:spcBef>
              <a:spcAft>
                <a:spcPct val="0"/>
              </a:spcAft>
              <a:defRPr sz="2000">
                <a:solidFill>
                  <a:schemeClr val="tx1"/>
                </a:solidFill>
                <a:latin typeface="Georgia" pitchFamily="18" charset="0"/>
                <a:ea typeface="MS PGothic" pitchFamily="34" charset="-128"/>
              </a:defRPr>
            </a:lvl6pPr>
            <a:lvl7pPr marL="2971800" indent="-228600" eaLnBrk="0" fontAlgn="base" hangingPunct="0">
              <a:spcBef>
                <a:spcPct val="0"/>
              </a:spcBef>
              <a:spcAft>
                <a:spcPct val="0"/>
              </a:spcAft>
              <a:defRPr sz="2000">
                <a:solidFill>
                  <a:schemeClr val="tx1"/>
                </a:solidFill>
                <a:latin typeface="Georgia" pitchFamily="18" charset="0"/>
                <a:ea typeface="MS PGothic" pitchFamily="34" charset="-128"/>
              </a:defRPr>
            </a:lvl7pPr>
            <a:lvl8pPr marL="3429000" indent="-228600" eaLnBrk="0" fontAlgn="base" hangingPunct="0">
              <a:spcBef>
                <a:spcPct val="0"/>
              </a:spcBef>
              <a:spcAft>
                <a:spcPct val="0"/>
              </a:spcAft>
              <a:defRPr sz="2000">
                <a:solidFill>
                  <a:schemeClr val="tx1"/>
                </a:solidFill>
                <a:latin typeface="Georgia" pitchFamily="18" charset="0"/>
                <a:ea typeface="MS PGothic" pitchFamily="34" charset="-128"/>
              </a:defRPr>
            </a:lvl8pPr>
            <a:lvl9pPr marL="3886200" indent="-228600" eaLnBrk="0" fontAlgn="base" hangingPunct="0">
              <a:spcBef>
                <a:spcPct val="0"/>
              </a:spcBef>
              <a:spcAft>
                <a:spcPct val="0"/>
              </a:spcAft>
              <a:defRPr sz="2000">
                <a:solidFill>
                  <a:schemeClr val="tx1"/>
                </a:solidFill>
                <a:latin typeface="Georgia" pitchFamily="18" charset="0"/>
                <a:ea typeface="MS PGothic" pitchFamily="34" charset="-128"/>
              </a:defRPr>
            </a:lvl9pPr>
          </a:lstStyle>
          <a:p>
            <a:pPr eaLnBrk="1" hangingPunct="1">
              <a:defRPr/>
            </a:pPr>
            <a:endParaRPr lang="en-US" altLang="en-US" sz="1800" smtClean="0">
              <a:solidFill>
                <a:srgbClr val="000000"/>
              </a:solidFill>
            </a:endParaRPr>
          </a:p>
        </p:txBody>
      </p:sp>
      <p:sp>
        <p:nvSpPr>
          <p:cNvPr id="8" name="Rectangle 7"/>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sz="1800">
              <a:solidFill>
                <a:prstClr val="black"/>
              </a:solidFill>
              <a:latin typeface="Georgia"/>
              <a:ea typeface="ＭＳ Ｐゴシック" charset="0"/>
              <a:cs typeface="ＭＳ Ｐゴシック" charset="0"/>
            </a:endParaRPr>
          </a:p>
        </p:txBody>
      </p:sp>
      <p:sp>
        <p:nvSpPr>
          <p:cNvPr id="9" name="Rectangle 8"/>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sz="1800" dirty="0">
              <a:solidFill>
                <a:prstClr val="black"/>
              </a:solidFill>
              <a:latin typeface="Georgia"/>
              <a:ea typeface="ＭＳ Ｐゴシック" charset="0"/>
              <a:cs typeface="ＭＳ Ｐゴシック" charset="0"/>
            </a:endParaRPr>
          </a:p>
        </p:txBody>
      </p:sp>
      <p:sp>
        <p:nvSpPr>
          <p:cNvPr id="10" name="Straight Connector 9"/>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eaLnBrk="1" fontAlgn="auto" hangingPunct="1">
              <a:spcBef>
                <a:spcPts val="0"/>
              </a:spcBef>
              <a:spcAft>
                <a:spcPts val="0"/>
              </a:spcAft>
              <a:defRPr/>
            </a:pPr>
            <a:endParaRPr lang="en-US" sz="1800">
              <a:solidFill>
                <a:prstClr val="black"/>
              </a:solidFill>
              <a:latin typeface="Georgia"/>
              <a:ea typeface="ＭＳ Ｐゴシック" charset="0"/>
              <a:cs typeface="ＭＳ Ｐゴシック" charset="0"/>
            </a:endParaRPr>
          </a:p>
        </p:txBody>
      </p:sp>
      <p:sp>
        <p:nvSpPr>
          <p:cNvPr id="11" name="Oval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12" name="Oval 11"/>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lang="en-US" smtClean="0"/>
              <a:t>Click to edit Master title style</a:t>
            </a:r>
            <a:endParaRPr lang="en-US"/>
          </a:p>
        </p:txBody>
      </p:sp>
      <p:sp>
        <p:nvSpPr>
          <p:cNvPr id="13" name="Slide Number Placeholder 5"/>
          <p:cNvSpPr>
            <a:spLocks noGrp="1"/>
          </p:cNvSpPr>
          <p:nvPr>
            <p:ph type="sldNum" sz="quarter" idx="10"/>
          </p:nvPr>
        </p:nvSpPr>
        <p:spPr>
          <a:xfrm>
            <a:off x="6915150" y="3009900"/>
            <a:ext cx="457200" cy="441325"/>
          </a:xfrm>
        </p:spPr>
        <p:txBody>
          <a:bodyPr/>
          <a:lstStyle>
            <a:lvl1pPr>
              <a:defRPr/>
            </a:lvl1pPr>
          </a:lstStyle>
          <a:p>
            <a:pPr>
              <a:defRPr/>
            </a:pPr>
            <a:fld id="{CC4B3104-99A9-4BC5-A011-5435ED8B00BF}" type="slidenum">
              <a:rPr lang="en-US" altLang="en-US"/>
              <a:pPr>
                <a:defRPr/>
              </a:pPr>
              <a:t>‹#›</a:t>
            </a:fld>
            <a:endParaRPr lang="en-US" altLang="en-US"/>
          </a:p>
        </p:txBody>
      </p:sp>
      <p:sp>
        <p:nvSpPr>
          <p:cNvPr id="14" name="Date Placeholder 3"/>
          <p:cNvSpPr>
            <a:spLocks noGrp="1"/>
          </p:cNvSpPr>
          <p:nvPr>
            <p:ph type="dt" sz="half" idx="11"/>
          </p:nvPr>
        </p:nvSpPr>
        <p:spPr/>
        <p:txBody>
          <a:bodyPr/>
          <a:lstStyle>
            <a:lvl1pPr>
              <a:defRPr/>
            </a:lvl1pPr>
          </a:lstStyle>
          <a:p>
            <a:pPr>
              <a:defRPr/>
            </a:pPr>
            <a:fld id="{1AEC4505-3372-43FA-B674-5CCB649676D6}" type="datetimeFigureOut">
              <a:rPr lang="en-US" altLang="en-US"/>
              <a:pPr>
                <a:defRPr/>
              </a:pPr>
              <a:t>7/24/2020</a:t>
            </a:fld>
            <a:endParaRPr lang="en-US" altLang="en-US"/>
          </a:p>
        </p:txBody>
      </p:sp>
      <p:sp>
        <p:nvSpPr>
          <p:cNvPr id="15" name="Footer Placeholder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631748669"/>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416082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611703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4010619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custDataLst>
              <p:tags r:id="rId2"/>
            </p:custDataLst>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02975987"/>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5393772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4116273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3142367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34857415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396866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3379971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2613307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00376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78136567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4060426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71681699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7130930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7844986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48601093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2469231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0440462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74845473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787153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91938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949967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509964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9148223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8292303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custDataLst>
              <p:tags r:id="rId2"/>
            </p:custDataLst>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33331862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3005738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custDataLst>
              <p:tags r:id="rId2"/>
            </p:custDataLst>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10385087"/>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95410586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721404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7332870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637656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7949194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649349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5991447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1143721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5849684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76051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ags" Target="../tags/tag11.xml"/><Relationship Id="rId18" Type="http://schemas.openxmlformats.org/officeDocument/2006/relationships/tags" Target="../tags/tag16.xml"/><Relationship Id="rId26" Type="http://schemas.openxmlformats.org/officeDocument/2006/relationships/tags" Target="../tags/tag24.xml"/><Relationship Id="rId3" Type="http://schemas.openxmlformats.org/officeDocument/2006/relationships/slideLayout" Target="../slideLayouts/slideLayout50.xml"/><Relationship Id="rId21" Type="http://schemas.openxmlformats.org/officeDocument/2006/relationships/tags" Target="../tags/tag19.xml"/><Relationship Id="rId7" Type="http://schemas.openxmlformats.org/officeDocument/2006/relationships/slideLayout" Target="../slideLayouts/slideLayout54.xml"/><Relationship Id="rId12" Type="http://schemas.openxmlformats.org/officeDocument/2006/relationships/theme" Target="../theme/theme5.xml"/><Relationship Id="rId17" Type="http://schemas.openxmlformats.org/officeDocument/2006/relationships/tags" Target="../tags/tag15.xml"/><Relationship Id="rId25" Type="http://schemas.openxmlformats.org/officeDocument/2006/relationships/tags" Target="../tags/tag23.xml"/><Relationship Id="rId2" Type="http://schemas.openxmlformats.org/officeDocument/2006/relationships/slideLayout" Target="../slideLayouts/slideLayout49.xml"/><Relationship Id="rId16" Type="http://schemas.openxmlformats.org/officeDocument/2006/relationships/tags" Target="../tags/tag14.xml"/><Relationship Id="rId20" Type="http://schemas.openxmlformats.org/officeDocument/2006/relationships/tags" Target="../tags/tag18.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24" Type="http://schemas.openxmlformats.org/officeDocument/2006/relationships/tags" Target="../tags/tag22.xml"/><Relationship Id="rId5" Type="http://schemas.openxmlformats.org/officeDocument/2006/relationships/slideLayout" Target="../slideLayouts/slideLayout52.xml"/><Relationship Id="rId15" Type="http://schemas.openxmlformats.org/officeDocument/2006/relationships/tags" Target="../tags/tag13.xml"/><Relationship Id="rId23" Type="http://schemas.openxmlformats.org/officeDocument/2006/relationships/tags" Target="../tags/tag21.xml"/><Relationship Id="rId10" Type="http://schemas.openxmlformats.org/officeDocument/2006/relationships/slideLayout" Target="../slideLayouts/slideLayout57.xml"/><Relationship Id="rId19" Type="http://schemas.openxmlformats.org/officeDocument/2006/relationships/tags" Target="../tags/tag1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tags" Target="../tags/tag12.xml"/><Relationship Id="rId22" Type="http://schemas.openxmlformats.org/officeDocument/2006/relationships/tags" Target="../tags/tag2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theme" Target="../theme/theme6.xml"/><Relationship Id="rId18" Type="http://schemas.openxmlformats.org/officeDocument/2006/relationships/tags" Target="../tags/tag38.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tags" Target="../tags/tag37.xml"/><Relationship Id="rId2" Type="http://schemas.openxmlformats.org/officeDocument/2006/relationships/slideLayout" Target="../slideLayouts/slideLayout60.xml"/><Relationship Id="rId16" Type="http://schemas.openxmlformats.org/officeDocument/2006/relationships/tags" Target="../tags/tag36.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tags" Target="../tags/tag35.xml"/><Relationship Id="rId10" Type="http://schemas.openxmlformats.org/officeDocument/2006/relationships/slideLayout" Target="../slideLayouts/slideLayout68.xml"/><Relationship Id="rId19" Type="http://schemas.openxmlformats.org/officeDocument/2006/relationships/image" Target="../media/image5.jpeg"/><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tags" Target="../tags/tag3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theme" Target="../theme/theme7.xml"/><Relationship Id="rId18" Type="http://schemas.openxmlformats.org/officeDocument/2006/relationships/tags" Target="../tags/tag45.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tags" Target="../tags/tag44.xml"/><Relationship Id="rId2" Type="http://schemas.openxmlformats.org/officeDocument/2006/relationships/slideLayout" Target="../slideLayouts/slideLayout72.xml"/><Relationship Id="rId16" Type="http://schemas.openxmlformats.org/officeDocument/2006/relationships/tags" Target="../tags/tag43.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5" Type="http://schemas.openxmlformats.org/officeDocument/2006/relationships/tags" Target="../tags/tag42.xml"/><Relationship Id="rId10" Type="http://schemas.openxmlformats.org/officeDocument/2006/relationships/slideLayout" Target="../slideLayouts/slideLayout80.xml"/><Relationship Id="rId19" Type="http://schemas.openxmlformats.org/officeDocument/2006/relationships/image" Target="../media/image5.jpeg"/><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tags" Target="../tags/tag4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theme" Target="../theme/theme8.xml"/><Relationship Id="rId18" Type="http://schemas.openxmlformats.org/officeDocument/2006/relationships/image" Target="../media/image5.jpeg"/><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17" Type="http://schemas.openxmlformats.org/officeDocument/2006/relationships/tags" Target="../tags/tag49.xml"/><Relationship Id="rId2" Type="http://schemas.openxmlformats.org/officeDocument/2006/relationships/slideLayout" Target="../slideLayouts/slideLayout84.xml"/><Relationship Id="rId16" Type="http://schemas.openxmlformats.org/officeDocument/2006/relationships/tags" Target="../tags/tag48.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5" Type="http://schemas.openxmlformats.org/officeDocument/2006/relationships/tags" Target="../tags/tag4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tags" Target="../tags/tag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2"/>
          <p:cNvGrpSpPr>
            <a:grpSpLocks/>
          </p:cNvGrpSpPr>
          <p:nvPr userDrawn="1">
            <p:custDataLst>
              <p:tags r:id="rId14"/>
            </p:custDataLst>
          </p:nvPr>
        </p:nvGrpSpPr>
        <p:grpSpPr bwMode="auto">
          <a:xfrm>
            <a:off x="136525" y="6356350"/>
            <a:ext cx="3632200" cy="384175"/>
            <a:chOff x="136525" y="6356193"/>
            <a:chExt cx="3632846" cy="384331"/>
          </a:xfrm>
        </p:grpSpPr>
        <p:pic>
          <p:nvPicPr>
            <p:cNvPr id="1032" name="Picture 7" descr="SARE_CMYK"/>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3313143" y="6356193"/>
              <a:ext cx="456228" cy="357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8" descr="p16 CSREES"/>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1522771" y="6390943"/>
              <a:ext cx="1686823" cy="321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10"/>
            <p:cNvSpPr txBox="1">
              <a:spLocks noChangeArrowheads="1"/>
            </p:cNvSpPr>
            <p:nvPr userDrawn="1">
              <p:custDataLst>
                <p:tags r:id="rId18"/>
              </p:custDataLst>
            </p:nvPr>
          </p:nvSpPr>
          <p:spPr bwMode="auto">
            <a:xfrm>
              <a:off x="136525" y="6440365"/>
              <a:ext cx="2065705" cy="300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charset="0"/>
                  <a:ea typeface="ＭＳ Ｐゴシック" charset="0"/>
                  <a:cs typeface="ＭＳ Ｐゴシック" charset="0"/>
                </a:defRPr>
              </a:lvl1pPr>
              <a:lvl2pPr marL="742950" indent="-285750" eaLnBrk="0" hangingPunct="0">
                <a:defRPr sz="2000">
                  <a:solidFill>
                    <a:schemeClr val="tx1"/>
                  </a:solidFill>
                  <a:latin typeface="Georgia" charset="0"/>
                  <a:ea typeface="ＭＳ Ｐゴシック" charset="0"/>
                </a:defRPr>
              </a:lvl2pPr>
              <a:lvl3pPr marL="1143000" indent="-228600" eaLnBrk="0" hangingPunct="0">
                <a:defRPr sz="2000">
                  <a:solidFill>
                    <a:schemeClr val="tx1"/>
                  </a:solidFill>
                  <a:latin typeface="Georgia" charset="0"/>
                  <a:ea typeface="ＭＳ Ｐゴシック" charset="0"/>
                </a:defRPr>
              </a:lvl3pPr>
              <a:lvl4pPr marL="1600200" indent="-228600" eaLnBrk="0" hangingPunct="0">
                <a:defRPr sz="2000">
                  <a:solidFill>
                    <a:schemeClr val="tx1"/>
                  </a:solidFill>
                  <a:latin typeface="Georgia" charset="0"/>
                  <a:ea typeface="ＭＳ Ｐゴシック" charset="0"/>
                </a:defRPr>
              </a:lvl4pPr>
              <a:lvl5pPr marL="2057400" indent="-228600" eaLnBrk="0" hangingPunct="0">
                <a:defRPr sz="2000">
                  <a:solidFill>
                    <a:schemeClr val="tx1"/>
                  </a:solidFill>
                  <a:latin typeface="Georgia" charset="0"/>
                  <a:ea typeface="ＭＳ Ｐゴシック" charset="0"/>
                </a:defRPr>
              </a:lvl5pPr>
              <a:lvl6pPr marL="2514600" indent="-228600" eaLnBrk="0" fontAlgn="base" hangingPunct="0">
                <a:spcBef>
                  <a:spcPct val="0"/>
                </a:spcBef>
                <a:spcAft>
                  <a:spcPct val="0"/>
                </a:spcAft>
                <a:defRPr sz="2000">
                  <a:solidFill>
                    <a:schemeClr val="tx1"/>
                  </a:solidFill>
                  <a:latin typeface="Georgia" charset="0"/>
                  <a:ea typeface="ＭＳ Ｐゴシック" charset="0"/>
                </a:defRPr>
              </a:lvl6pPr>
              <a:lvl7pPr marL="2971800" indent="-228600" eaLnBrk="0" fontAlgn="base" hangingPunct="0">
                <a:spcBef>
                  <a:spcPct val="0"/>
                </a:spcBef>
                <a:spcAft>
                  <a:spcPct val="0"/>
                </a:spcAft>
                <a:defRPr sz="2000">
                  <a:solidFill>
                    <a:schemeClr val="tx1"/>
                  </a:solidFill>
                  <a:latin typeface="Georgia" charset="0"/>
                  <a:ea typeface="ＭＳ Ｐゴシック" charset="0"/>
                </a:defRPr>
              </a:lvl7pPr>
              <a:lvl8pPr marL="3429000" indent="-228600" eaLnBrk="0" fontAlgn="base" hangingPunct="0">
                <a:spcBef>
                  <a:spcPct val="0"/>
                </a:spcBef>
                <a:spcAft>
                  <a:spcPct val="0"/>
                </a:spcAft>
                <a:defRPr sz="2000">
                  <a:solidFill>
                    <a:schemeClr val="tx1"/>
                  </a:solidFill>
                  <a:latin typeface="Georgia" charset="0"/>
                  <a:ea typeface="ＭＳ Ｐゴシック" charset="0"/>
                </a:defRPr>
              </a:lvl8pPr>
              <a:lvl9pPr marL="3886200" indent="-228600" eaLnBrk="0" fontAlgn="base" hangingPunct="0">
                <a:spcBef>
                  <a:spcPct val="0"/>
                </a:spcBef>
                <a:spcAft>
                  <a:spcPct val="0"/>
                </a:spcAft>
                <a:defRPr sz="2000">
                  <a:solidFill>
                    <a:schemeClr val="tx1"/>
                  </a:solidFill>
                  <a:latin typeface="Georgia" charset="0"/>
                  <a:ea typeface="ＭＳ Ｐゴシック" charset="0"/>
                </a:defRPr>
              </a:lvl9pPr>
            </a:lstStyle>
            <a:p>
              <a:pPr eaLnBrk="1" hangingPunct="1">
                <a:spcBef>
                  <a:spcPct val="50000"/>
                </a:spcBef>
                <a:defRPr/>
              </a:pPr>
              <a:r>
                <a:rPr lang="en-US" sz="1500" b="1" smtClean="0">
                  <a:latin typeface="Trebuchet MS" charset="0"/>
                </a:rPr>
                <a:t>www.sare.org</a:t>
              </a:r>
            </a:p>
          </p:txBody>
        </p:sp>
      </p:grpSp>
      <p:grpSp>
        <p:nvGrpSpPr>
          <p:cNvPr id="1027" name="Group 13"/>
          <p:cNvGrpSpPr>
            <a:grpSpLocks/>
          </p:cNvGrpSpPr>
          <p:nvPr userDrawn="1">
            <p:custDataLst>
              <p:tags r:id="rId15"/>
            </p:custDataLst>
          </p:nvPr>
        </p:nvGrpSpPr>
        <p:grpSpPr bwMode="auto">
          <a:xfrm>
            <a:off x="5240338" y="6330950"/>
            <a:ext cx="3632200" cy="384175"/>
            <a:chOff x="136525" y="6356193"/>
            <a:chExt cx="3632846" cy="384331"/>
          </a:xfrm>
        </p:grpSpPr>
        <p:pic>
          <p:nvPicPr>
            <p:cNvPr id="1029" name="Picture 7" descr="SARE_CMYK"/>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3313143" y="6356193"/>
              <a:ext cx="456228" cy="357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8" descr="p16 CSREES"/>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1522771" y="6390943"/>
              <a:ext cx="1686823" cy="321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10"/>
            <p:cNvSpPr txBox="1">
              <a:spLocks noChangeArrowheads="1"/>
            </p:cNvSpPr>
            <p:nvPr userDrawn="1">
              <p:custDataLst>
                <p:tags r:id="rId17"/>
              </p:custDataLst>
            </p:nvPr>
          </p:nvSpPr>
          <p:spPr bwMode="auto">
            <a:xfrm>
              <a:off x="136525" y="6440365"/>
              <a:ext cx="2065704" cy="300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charset="0"/>
                  <a:ea typeface="ＭＳ Ｐゴシック" charset="0"/>
                  <a:cs typeface="ＭＳ Ｐゴシック" charset="0"/>
                </a:defRPr>
              </a:lvl1pPr>
              <a:lvl2pPr marL="742950" indent="-285750" eaLnBrk="0" hangingPunct="0">
                <a:defRPr sz="2000">
                  <a:solidFill>
                    <a:schemeClr val="tx1"/>
                  </a:solidFill>
                  <a:latin typeface="Georgia" charset="0"/>
                  <a:ea typeface="ＭＳ Ｐゴシック" charset="0"/>
                </a:defRPr>
              </a:lvl2pPr>
              <a:lvl3pPr marL="1143000" indent="-228600" eaLnBrk="0" hangingPunct="0">
                <a:defRPr sz="2000">
                  <a:solidFill>
                    <a:schemeClr val="tx1"/>
                  </a:solidFill>
                  <a:latin typeface="Georgia" charset="0"/>
                  <a:ea typeface="ＭＳ Ｐゴシック" charset="0"/>
                </a:defRPr>
              </a:lvl3pPr>
              <a:lvl4pPr marL="1600200" indent="-228600" eaLnBrk="0" hangingPunct="0">
                <a:defRPr sz="2000">
                  <a:solidFill>
                    <a:schemeClr val="tx1"/>
                  </a:solidFill>
                  <a:latin typeface="Georgia" charset="0"/>
                  <a:ea typeface="ＭＳ Ｐゴシック" charset="0"/>
                </a:defRPr>
              </a:lvl4pPr>
              <a:lvl5pPr marL="2057400" indent="-228600" eaLnBrk="0" hangingPunct="0">
                <a:defRPr sz="2000">
                  <a:solidFill>
                    <a:schemeClr val="tx1"/>
                  </a:solidFill>
                  <a:latin typeface="Georgia" charset="0"/>
                  <a:ea typeface="ＭＳ Ｐゴシック" charset="0"/>
                </a:defRPr>
              </a:lvl5pPr>
              <a:lvl6pPr marL="2514600" indent="-228600" eaLnBrk="0" fontAlgn="base" hangingPunct="0">
                <a:spcBef>
                  <a:spcPct val="0"/>
                </a:spcBef>
                <a:spcAft>
                  <a:spcPct val="0"/>
                </a:spcAft>
                <a:defRPr sz="2000">
                  <a:solidFill>
                    <a:schemeClr val="tx1"/>
                  </a:solidFill>
                  <a:latin typeface="Georgia" charset="0"/>
                  <a:ea typeface="ＭＳ Ｐゴシック" charset="0"/>
                </a:defRPr>
              </a:lvl6pPr>
              <a:lvl7pPr marL="2971800" indent="-228600" eaLnBrk="0" fontAlgn="base" hangingPunct="0">
                <a:spcBef>
                  <a:spcPct val="0"/>
                </a:spcBef>
                <a:spcAft>
                  <a:spcPct val="0"/>
                </a:spcAft>
                <a:defRPr sz="2000">
                  <a:solidFill>
                    <a:schemeClr val="tx1"/>
                  </a:solidFill>
                  <a:latin typeface="Georgia" charset="0"/>
                  <a:ea typeface="ＭＳ Ｐゴシック" charset="0"/>
                </a:defRPr>
              </a:lvl7pPr>
              <a:lvl8pPr marL="3429000" indent="-228600" eaLnBrk="0" fontAlgn="base" hangingPunct="0">
                <a:spcBef>
                  <a:spcPct val="0"/>
                </a:spcBef>
                <a:spcAft>
                  <a:spcPct val="0"/>
                </a:spcAft>
                <a:defRPr sz="2000">
                  <a:solidFill>
                    <a:schemeClr val="tx1"/>
                  </a:solidFill>
                  <a:latin typeface="Georgia" charset="0"/>
                  <a:ea typeface="ＭＳ Ｐゴシック" charset="0"/>
                </a:defRPr>
              </a:lvl8pPr>
              <a:lvl9pPr marL="3886200" indent="-228600" eaLnBrk="0" fontAlgn="base" hangingPunct="0">
                <a:spcBef>
                  <a:spcPct val="0"/>
                </a:spcBef>
                <a:spcAft>
                  <a:spcPct val="0"/>
                </a:spcAft>
                <a:defRPr sz="2000">
                  <a:solidFill>
                    <a:schemeClr val="tx1"/>
                  </a:solidFill>
                  <a:latin typeface="Georgia" charset="0"/>
                  <a:ea typeface="ＭＳ Ｐゴシック" charset="0"/>
                </a:defRPr>
              </a:lvl9pPr>
            </a:lstStyle>
            <a:p>
              <a:pPr eaLnBrk="1" hangingPunct="1">
                <a:spcBef>
                  <a:spcPct val="50000"/>
                </a:spcBef>
                <a:defRPr/>
              </a:pPr>
              <a:r>
                <a:rPr lang="en-US" sz="1500" b="1" smtClean="0">
                  <a:latin typeface="Trebuchet MS" charset="0"/>
                </a:rPr>
                <a:t>www.sare.org</a:t>
              </a:r>
            </a:p>
          </p:txBody>
        </p:sp>
      </p:grpSp>
      <p:sp>
        <p:nvSpPr>
          <p:cNvPr id="1028" name="Title Placeholder 1"/>
          <p:cNvSpPr>
            <a:spLocks noGrp="1"/>
          </p:cNvSpPr>
          <p:nvPr>
            <p:ph type="title"/>
            <p:custDataLst>
              <p:tags r:id="rId16"/>
            </p:custDataLst>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cSld>
  <p:clrMap bg1="lt1" tx1="dk1" bg2="lt2" tx2="dk2" accent1="accent1" accent2="accent2" accent3="accent3" accent4="accent4" accent5="accent5" accent6="accent6" hlink="hlink" folHlink="folHlink"/>
  <p:sldLayoutIdLst>
    <p:sldLayoutId id="2147486459" r:id="rId1"/>
    <p:sldLayoutId id="2147486460" r:id="rId2"/>
    <p:sldLayoutId id="2147486461" r:id="rId3"/>
    <p:sldLayoutId id="2147486462" r:id="rId4"/>
    <p:sldLayoutId id="2147486463" r:id="rId5"/>
    <p:sldLayoutId id="2147486464" r:id="rId6"/>
    <p:sldLayoutId id="2147486465" r:id="rId7"/>
    <p:sldLayoutId id="2147486466" r:id="rId8"/>
    <p:sldLayoutId id="2147486467" r:id="rId9"/>
    <p:sldLayoutId id="2147486468" r:id="rId10"/>
    <p:sldLayoutId id="2147486469" r:id="rId11"/>
    <p:sldLayoutId id="2147486470" r:id="rId12"/>
  </p:sldLayoutIdLst>
  <p:timing>
    <p:tnLst>
      <p:par>
        <p:cTn id="1" dur="indefinite" restart="never" nodeType="tmRoot"/>
      </p:par>
    </p:tnLst>
  </p:timing>
  <p:txStyles>
    <p:titleStyle>
      <a:lvl1pPr algn="ctr" rtl="0" eaLnBrk="0" fontAlgn="base" hangingPunct="0">
        <a:spcBef>
          <a:spcPct val="0"/>
        </a:spcBef>
        <a:spcAft>
          <a:spcPct val="0"/>
        </a:spcAft>
        <a:defRPr sz="4400" b="0" i="0" u="none">
          <a:solidFill>
            <a:schemeClr val="tx2"/>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2"/>
          </a:solidFill>
          <a:latin typeface="Arial" charset="0"/>
          <a:ea typeface="MS PGothic" pitchFamily="34" charset="-128"/>
          <a:cs typeface="ＭＳ Ｐゴシック" charset="0"/>
        </a:defRPr>
      </a:lvl2pPr>
      <a:lvl3pPr algn="ctr" rtl="0" eaLnBrk="0" fontAlgn="base" hangingPunct="0">
        <a:spcBef>
          <a:spcPct val="0"/>
        </a:spcBef>
        <a:spcAft>
          <a:spcPct val="0"/>
        </a:spcAft>
        <a:defRPr sz="4400">
          <a:solidFill>
            <a:schemeClr val="tx2"/>
          </a:solidFill>
          <a:latin typeface="Arial" charset="0"/>
          <a:ea typeface="MS PGothic" pitchFamily="34" charset="-128"/>
          <a:cs typeface="ＭＳ Ｐゴシック" charset="0"/>
        </a:defRPr>
      </a:lvl3pPr>
      <a:lvl4pPr algn="ctr" rtl="0" eaLnBrk="0" fontAlgn="base" hangingPunct="0">
        <a:spcBef>
          <a:spcPct val="0"/>
        </a:spcBef>
        <a:spcAft>
          <a:spcPct val="0"/>
        </a:spcAft>
        <a:defRPr sz="4400">
          <a:solidFill>
            <a:schemeClr val="tx2"/>
          </a:solidFill>
          <a:latin typeface="Arial" charset="0"/>
          <a:ea typeface="MS PGothic" pitchFamily="34" charset="-128"/>
          <a:cs typeface="ＭＳ Ｐゴシック" charset="0"/>
        </a:defRPr>
      </a:lvl4pPr>
      <a:lvl5pPr algn="ctr" rtl="0" eaLnBrk="0" fontAlgn="base" hangingPunct="0">
        <a:spcBef>
          <a:spcPct val="0"/>
        </a:spcBef>
        <a:spcAft>
          <a:spcPct val="0"/>
        </a:spcAft>
        <a:defRPr sz="4400">
          <a:solidFill>
            <a:schemeClr val="tx2"/>
          </a:solidFill>
          <a:latin typeface="Arial" charset="0"/>
          <a:ea typeface="MS PGothic" pitchFamily="34" charset="-128"/>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lnSpc>
                <a:spcPct val="150000"/>
              </a:lnSpc>
              <a:defRPr sz="1200">
                <a:solidFill>
                  <a:srgbClr val="898989"/>
                </a:solidFill>
              </a:defRPr>
            </a:lvl1pPr>
          </a:lstStyle>
          <a:p>
            <a:pPr>
              <a:defRPr/>
            </a:pPr>
            <a:fld id="{939C2536-66AF-4B3B-948B-22C7A6FEAEEA}" type="datetimeFigureOut">
              <a:rPr lang="en-US" altLang="en-US"/>
              <a:pPr>
                <a:defRPr/>
              </a:pPr>
              <a:t>7/24/2020</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lnSpc>
                <a:spcPct val="150000"/>
              </a:lnSpc>
              <a:defRPr sz="1200">
                <a:solidFill>
                  <a:schemeClr val="tx1">
                    <a:tint val="75000"/>
                  </a:schemeClr>
                </a:solidFill>
                <a:latin typeface="Georgia" pitchFamily="18" charset="0"/>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lnSpc>
                <a:spcPct val="150000"/>
              </a:lnSpc>
              <a:defRPr sz="1200">
                <a:solidFill>
                  <a:srgbClr val="898989"/>
                </a:solidFill>
              </a:defRPr>
            </a:lvl1pPr>
          </a:lstStyle>
          <a:p>
            <a:pPr>
              <a:defRPr/>
            </a:pPr>
            <a:fld id="{58CF47A4-C72D-4187-84E3-0A533425F23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6471" r:id="rId1"/>
    <p:sldLayoutId id="2147486472" r:id="rId2"/>
    <p:sldLayoutId id="2147486473" r:id="rId3"/>
    <p:sldLayoutId id="2147486474" r:id="rId4"/>
    <p:sldLayoutId id="2147486475" r:id="rId5"/>
    <p:sldLayoutId id="2147486476" r:id="rId6"/>
    <p:sldLayoutId id="2147486477" r:id="rId7"/>
    <p:sldLayoutId id="2147486478" r:id="rId8"/>
    <p:sldLayoutId id="2147486479" r:id="rId9"/>
    <p:sldLayoutId id="2147486480" r:id="rId10"/>
    <p:sldLayoutId id="2147486481" r:id="rId11"/>
    <p:sldLayoutId id="2147486482" r:id="rId12"/>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lnSpc>
                <a:spcPct val="150000"/>
              </a:lnSpc>
              <a:defRPr sz="1200">
                <a:solidFill>
                  <a:srgbClr val="898989"/>
                </a:solidFill>
              </a:defRPr>
            </a:lvl1pPr>
          </a:lstStyle>
          <a:p>
            <a:pPr>
              <a:defRPr/>
            </a:pPr>
            <a:fld id="{65D9876C-E722-43D8-BFB8-0AD70B87E7CF}" type="datetimeFigureOut">
              <a:rPr lang="en-US" altLang="en-US"/>
              <a:pPr>
                <a:defRPr/>
              </a:pPr>
              <a:t>7/24/2020</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lnSpc>
                <a:spcPct val="150000"/>
              </a:lnSpc>
              <a:defRPr sz="1200">
                <a:solidFill>
                  <a:schemeClr val="tx1">
                    <a:tint val="75000"/>
                  </a:schemeClr>
                </a:solidFill>
                <a:latin typeface="Georgia" pitchFamily="18" charset="0"/>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lnSpc>
                <a:spcPct val="150000"/>
              </a:lnSpc>
              <a:defRPr sz="1200">
                <a:solidFill>
                  <a:srgbClr val="898989"/>
                </a:solidFill>
              </a:defRPr>
            </a:lvl1pPr>
          </a:lstStyle>
          <a:p>
            <a:pPr>
              <a:defRPr/>
            </a:pPr>
            <a:fld id="{E8C5D873-3A62-4C36-8413-FEA449F8705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6483" r:id="rId1"/>
    <p:sldLayoutId id="2147486484" r:id="rId2"/>
    <p:sldLayoutId id="2147486485" r:id="rId3"/>
    <p:sldLayoutId id="2147486486" r:id="rId4"/>
    <p:sldLayoutId id="2147486487" r:id="rId5"/>
    <p:sldLayoutId id="2147486488" r:id="rId6"/>
    <p:sldLayoutId id="2147486489" r:id="rId7"/>
    <p:sldLayoutId id="2147486490" r:id="rId8"/>
    <p:sldLayoutId id="2147486491" r:id="rId9"/>
    <p:sldLayoutId id="2147486492" r:id="rId10"/>
    <p:sldLayoutId id="2147486493" r:id="rId11"/>
  </p:sldLayoutIdLst>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lnSpc>
                <a:spcPct val="150000"/>
              </a:lnSpc>
              <a:defRPr sz="1200">
                <a:solidFill>
                  <a:srgbClr val="898989"/>
                </a:solidFill>
              </a:defRPr>
            </a:lvl1pPr>
          </a:lstStyle>
          <a:p>
            <a:pPr>
              <a:defRPr/>
            </a:pPr>
            <a:fld id="{8EC733D3-1493-4585-B5DB-74C11D093C2F}" type="datetimeFigureOut">
              <a:rPr lang="en-US" altLang="en-US"/>
              <a:pPr>
                <a:defRPr/>
              </a:pPr>
              <a:t>7/24/2020</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lnSpc>
                <a:spcPct val="150000"/>
              </a:lnSpc>
              <a:defRPr sz="1200">
                <a:solidFill>
                  <a:schemeClr val="tx1">
                    <a:tint val="75000"/>
                  </a:schemeClr>
                </a:solidFill>
                <a:latin typeface="Georgia" pitchFamily="18" charset="0"/>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lnSpc>
                <a:spcPct val="150000"/>
              </a:lnSpc>
              <a:defRPr sz="1200">
                <a:solidFill>
                  <a:srgbClr val="898989"/>
                </a:solidFill>
              </a:defRPr>
            </a:lvl1pPr>
          </a:lstStyle>
          <a:p>
            <a:pPr>
              <a:defRPr/>
            </a:pPr>
            <a:fld id="{0DEF0BA8-1FEC-45CF-B668-2FF2C6C0EB3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6529" r:id="rId1"/>
    <p:sldLayoutId id="2147486494" r:id="rId2"/>
    <p:sldLayoutId id="2147486495" r:id="rId3"/>
    <p:sldLayoutId id="2147486496" r:id="rId4"/>
    <p:sldLayoutId id="2147486497" r:id="rId5"/>
    <p:sldLayoutId id="2147486498" r:id="rId6"/>
    <p:sldLayoutId id="2147486499" r:id="rId7"/>
    <p:sldLayoutId id="2147486500" r:id="rId8"/>
    <p:sldLayoutId id="2147486501" r:id="rId9"/>
    <p:sldLayoutId id="2147486502" r:id="rId10"/>
    <p:sldLayoutId id="2147486503" r:id="rId11"/>
    <p:sldLayoutId id="2147486504" r:id="rId12"/>
  </p:sldLayoutIdLst>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16"/>
          <p:cNvSpPr>
            <a:spLocks noChangeArrowheads="1"/>
          </p:cNvSpPr>
          <p:nvPr>
            <p:custDataLst>
              <p:tags r:id="rId13"/>
            </p:custDataLst>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Georgia" pitchFamily="18" charset="0"/>
                <a:ea typeface="MS PGothic" pitchFamily="34" charset="-128"/>
              </a:defRPr>
            </a:lvl1pPr>
            <a:lvl2pPr marL="742950" indent="-285750" eaLnBrk="0" hangingPunct="0">
              <a:defRPr sz="2000">
                <a:solidFill>
                  <a:schemeClr val="tx1"/>
                </a:solidFill>
                <a:latin typeface="Georgia" pitchFamily="18" charset="0"/>
                <a:ea typeface="MS PGothic" pitchFamily="34" charset="-128"/>
              </a:defRPr>
            </a:lvl2pPr>
            <a:lvl3pPr marL="1143000" indent="-228600" eaLnBrk="0" hangingPunct="0">
              <a:defRPr sz="2000">
                <a:solidFill>
                  <a:schemeClr val="tx1"/>
                </a:solidFill>
                <a:latin typeface="Georgia" pitchFamily="18" charset="0"/>
                <a:ea typeface="MS PGothic" pitchFamily="34" charset="-128"/>
              </a:defRPr>
            </a:lvl3pPr>
            <a:lvl4pPr marL="1600200" indent="-228600" eaLnBrk="0" hangingPunct="0">
              <a:defRPr sz="2000">
                <a:solidFill>
                  <a:schemeClr val="tx1"/>
                </a:solidFill>
                <a:latin typeface="Georgia" pitchFamily="18" charset="0"/>
                <a:ea typeface="MS PGothic" pitchFamily="34" charset="-128"/>
              </a:defRPr>
            </a:lvl4pPr>
            <a:lvl5pPr marL="2057400" indent="-228600" eaLnBrk="0" hangingPunct="0">
              <a:defRPr sz="2000">
                <a:solidFill>
                  <a:schemeClr val="tx1"/>
                </a:solidFill>
                <a:latin typeface="Georgia" pitchFamily="18" charset="0"/>
                <a:ea typeface="MS PGothic" pitchFamily="34" charset="-128"/>
              </a:defRPr>
            </a:lvl5pPr>
            <a:lvl6pPr marL="2514600" indent="-228600" eaLnBrk="0" fontAlgn="base" hangingPunct="0">
              <a:spcBef>
                <a:spcPct val="0"/>
              </a:spcBef>
              <a:spcAft>
                <a:spcPct val="0"/>
              </a:spcAft>
              <a:defRPr sz="2000">
                <a:solidFill>
                  <a:schemeClr val="tx1"/>
                </a:solidFill>
                <a:latin typeface="Georgia" pitchFamily="18" charset="0"/>
                <a:ea typeface="MS PGothic" pitchFamily="34" charset="-128"/>
              </a:defRPr>
            </a:lvl6pPr>
            <a:lvl7pPr marL="2971800" indent="-228600" eaLnBrk="0" fontAlgn="base" hangingPunct="0">
              <a:spcBef>
                <a:spcPct val="0"/>
              </a:spcBef>
              <a:spcAft>
                <a:spcPct val="0"/>
              </a:spcAft>
              <a:defRPr sz="2000">
                <a:solidFill>
                  <a:schemeClr val="tx1"/>
                </a:solidFill>
                <a:latin typeface="Georgia" pitchFamily="18" charset="0"/>
                <a:ea typeface="MS PGothic" pitchFamily="34" charset="-128"/>
              </a:defRPr>
            </a:lvl7pPr>
            <a:lvl8pPr marL="3429000" indent="-228600" eaLnBrk="0" fontAlgn="base" hangingPunct="0">
              <a:spcBef>
                <a:spcPct val="0"/>
              </a:spcBef>
              <a:spcAft>
                <a:spcPct val="0"/>
              </a:spcAft>
              <a:defRPr sz="2000">
                <a:solidFill>
                  <a:schemeClr val="tx1"/>
                </a:solidFill>
                <a:latin typeface="Georgia" pitchFamily="18" charset="0"/>
                <a:ea typeface="MS PGothic" pitchFamily="34" charset="-128"/>
              </a:defRPr>
            </a:lvl8pPr>
            <a:lvl9pPr marL="3886200" indent="-228600" eaLnBrk="0" fontAlgn="base" hangingPunct="0">
              <a:spcBef>
                <a:spcPct val="0"/>
              </a:spcBef>
              <a:spcAft>
                <a:spcPct val="0"/>
              </a:spcAft>
              <a:defRPr sz="2000">
                <a:solidFill>
                  <a:schemeClr val="tx1"/>
                </a:solidFill>
                <a:latin typeface="Georgia" pitchFamily="18" charset="0"/>
                <a:ea typeface="MS PGothic" pitchFamily="34" charset="-128"/>
              </a:defRPr>
            </a:lvl9pPr>
          </a:lstStyle>
          <a:p>
            <a:pPr eaLnBrk="1" hangingPunct="1">
              <a:defRPr/>
            </a:pPr>
            <a:endParaRPr lang="en-US" altLang="en-US" sz="1800" smtClean="0">
              <a:solidFill>
                <a:srgbClr val="000000"/>
              </a:solidFill>
            </a:endParaRPr>
          </a:p>
        </p:txBody>
      </p:sp>
      <p:sp>
        <p:nvSpPr>
          <p:cNvPr id="39939" name="Rectangle 15"/>
          <p:cNvSpPr>
            <a:spLocks noChangeArrowheads="1"/>
          </p:cNvSpPr>
          <p:nvPr>
            <p:custDataLst>
              <p:tags r:id="rId14"/>
            </p:custDataLst>
          </p:nvPr>
        </p:nvSpPr>
        <p:spPr bwMode="white">
          <a:xfrm>
            <a:off x="0" y="0"/>
            <a:ext cx="9144000" cy="13938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Georgia" pitchFamily="18" charset="0"/>
                <a:ea typeface="MS PGothic" pitchFamily="34" charset="-128"/>
              </a:defRPr>
            </a:lvl1pPr>
            <a:lvl2pPr marL="742950" indent="-285750" eaLnBrk="0" hangingPunct="0">
              <a:defRPr sz="2000">
                <a:solidFill>
                  <a:schemeClr val="tx1"/>
                </a:solidFill>
                <a:latin typeface="Georgia" pitchFamily="18" charset="0"/>
                <a:ea typeface="MS PGothic" pitchFamily="34" charset="-128"/>
              </a:defRPr>
            </a:lvl2pPr>
            <a:lvl3pPr marL="1143000" indent="-228600" eaLnBrk="0" hangingPunct="0">
              <a:defRPr sz="2000">
                <a:solidFill>
                  <a:schemeClr val="tx1"/>
                </a:solidFill>
                <a:latin typeface="Georgia" pitchFamily="18" charset="0"/>
                <a:ea typeface="MS PGothic" pitchFamily="34" charset="-128"/>
              </a:defRPr>
            </a:lvl3pPr>
            <a:lvl4pPr marL="1600200" indent="-228600" eaLnBrk="0" hangingPunct="0">
              <a:defRPr sz="2000">
                <a:solidFill>
                  <a:schemeClr val="tx1"/>
                </a:solidFill>
                <a:latin typeface="Georgia" pitchFamily="18" charset="0"/>
                <a:ea typeface="MS PGothic" pitchFamily="34" charset="-128"/>
              </a:defRPr>
            </a:lvl4pPr>
            <a:lvl5pPr marL="2057400" indent="-228600" eaLnBrk="0" hangingPunct="0">
              <a:defRPr sz="2000">
                <a:solidFill>
                  <a:schemeClr val="tx1"/>
                </a:solidFill>
                <a:latin typeface="Georgia" pitchFamily="18" charset="0"/>
                <a:ea typeface="MS PGothic" pitchFamily="34" charset="-128"/>
              </a:defRPr>
            </a:lvl5pPr>
            <a:lvl6pPr marL="2514600" indent="-228600" eaLnBrk="0" fontAlgn="base" hangingPunct="0">
              <a:spcBef>
                <a:spcPct val="0"/>
              </a:spcBef>
              <a:spcAft>
                <a:spcPct val="0"/>
              </a:spcAft>
              <a:defRPr sz="2000">
                <a:solidFill>
                  <a:schemeClr val="tx1"/>
                </a:solidFill>
                <a:latin typeface="Georgia" pitchFamily="18" charset="0"/>
                <a:ea typeface="MS PGothic" pitchFamily="34" charset="-128"/>
              </a:defRPr>
            </a:lvl6pPr>
            <a:lvl7pPr marL="2971800" indent="-228600" eaLnBrk="0" fontAlgn="base" hangingPunct="0">
              <a:spcBef>
                <a:spcPct val="0"/>
              </a:spcBef>
              <a:spcAft>
                <a:spcPct val="0"/>
              </a:spcAft>
              <a:defRPr sz="2000">
                <a:solidFill>
                  <a:schemeClr val="tx1"/>
                </a:solidFill>
                <a:latin typeface="Georgia" pitchFamily="18" charset="0"/>
                <a:ea typeface="MS PGothic" pitchFamily="34" charset="-128"/>
              </a:defRPr>
            </a:lvl7pPr>
            <a:lvl8pPr marL="3429000" indent="-228600" eaLnBrk="0" fontAlgn="base" hangingPunct="0">
              <a:spcBef>
                <a:spcPct val="0"/>
              </a:spcBef>
              <a:spcAft>
                <a:spcPct val="0"/>
              </a:spcAft>
              <a:defRPr sz="2000">
                <a:solidFill>
                  <a:schemeClr val="tx1"/>
                </a:solidFill>
                <a:latin typeface="Georgia" pitchFamily="18" charset="0"/>
                <a:ea typeface="MS PGothic" pitchFamily="34" charset="-128"/>
              </a:defRPr>
            </a:lvl8pPr>
            <a:lvl9pPr marL="3886200" indent="-228600" eaLnBrk="0" fontAlgn="base" hangingPunct="0">
              <a:spcBef>
                <a:spcPct val="0"/>
              </a:spcBef>
              <a:spcAft>
                <a:spcPct val="0"/>
              </a:spcAft>
              <a:defRPr sz="2000">
                <a:solidFill>
                  <a:schemeClr val="tx1"/>
                </a:solidFill>
                <a:latin typeface="Georgia" pitchFamily="18" charset="0"/>
                <a:ea typeface="MS PGothic" pitchFamily="34" charset="-128"/>
              </a:defRPr>
            </a:lvl9pPr>
          </a:lstStyle>
          <a:p>
            <a:pPr eaLnBrk="1" hangingPunct="1">
              <a:defRPr/>
            </a:pPr>
            <a:endParaRPr lang="en-US" altLang="en-US" sz="1800" smtClean="0">
              <a:solidFill>
                <a:srgbClr val="000000"/>
              </a:solidFill>
            </a:endParaRPr>
          </a:p>
        </p:txBody>
      </p:sp>
      <p:sp>
        <p:nvSpPr>
          <p:cNvPr id="39940" name="Rectangle 17"/>
          <p:cNvSpPr>
            <a:spLocks noChangeArrowheads="1"/>
          </p:cNvSpPr>
          <p:nvPr>
            <p:custDataLst>
              <p:tags r:id="rId15"/>
            </p:custDataLst>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Georgia" pitchFamily="18" charset="0"/>
                <a:ea typeface="MS PGothic" pitchFamily="34" charset="-128"/>
              </a:defRPr>
            </a:lvl1pPr>
            <a:lvl2pPr marL="742950" indent="-285750" eaLnBrk="0" hangingPunct="0">
              <a:defRPr sz="2000">
                <a:solidFill>
                  <a:schemeClr val="tx1"/>
                </a:solidFill>
                <a:latin typeface="Georgia" pitchFamily="18" charset="0"/>
                <a:ea typeface="MS PGothic" pitchFamily="34" charset="-128"/>
              </a:defRPr>
            </a:lvl2pPr>
            <a:lvl3pPr marL="1143000" indent="-228600" eaLnBrk="0" hangingPunct="0">
              <a:defRPr sz="2000">
                <a:solidFill>
                  <a:schemeClr val="tx1"/>
                </a:solidFill>
                <a:latin typeface="Georgia" pitchFamily="18" charset="0"/>
                <a:ea typeface="MS PGothic" pitchFamily="34" charset="-128"/>
              </a:defRPr>
            </a:lvl3pPr>
            <a:lvl4pPr marL="1600200" indent="-228600" eaLnBrk="0" hangingPunct="0">
              <a:defRPr sz="2000">
                <a:solidFill>
                  <a:schemeClr val="tx1"/>
                </a:solidFill>
                <a:latin typeface="Georgia" pitchFamily="18" charset="0"/>
                <a:ea typeface="MS PGothic" pitchFamily="34" charset="-128"/>
              </a:defRPr>
            </a:lvl4pPr>
            <a:lvl5pPr marL="2057400" indent="-228600" eaLnBrk="0" hangingPunct="0">
              <a:defRPr sz="2000">
                <a:solidFill>
                  <a:schemeClr val="tx1"/>
                </a:solidFill>
                <a:latin typeface="Georgia" pitchFamily="18" charset="0"/>
                <a:ea typeface="MS PGothic" pitchFamily="34" charset="-128"/>
              </a:defRPr>
            </a:lvl5pPr>
            <a:lvl6pPr marL="2514600" indent="-228600" eaLnBrk="0" fontAlgn="base" hangingPunct="0">
              <a:spcBef>
                <a:spcPct val="0"/>
              </a:spcBef>
              <a:spcAft>
                <a:spcPct val="0"/>
              </a:spcAft>
              <a:defRPr sz="2000">
                <a:solidFill>
                  <a:schemeClr val="tx1"/>
                </a:solidFill>
                <a:latin typeface="Georgia" pitchFamily="18" charset="0"/>
                <a:ea typeface="MS PGothic" pitchFamily="34" charset="-128"/>
              </a:defRPr>
            </a:lvl6pPr>
            <a:lvl7pPr marL="2971800" indent="-228600" eaLnBrk="0" fontAlgn="base" hangingPunct="0">
              <a:spcBef>
                <a:spcPct val="0"/>
              </a:spcBef>
              <a:spcAft>
                <a:spcPct val="0"/>
              </a:spcAft>
              <a:defRPr sz="2000">
                <a:solidFill>
                  <a:schemeClr val="tx1"/>
                </a:solidFill>
                <a:latin typeface="Georgia" pitchFamily="18" charset="0"/>
                <a:ea typeface="MS PGothic" pitchFamily="34" charset="-128"/>
              </a:defRPr>
            </a:lvl7pPr>
            <a:lvl8pPr marL="3429000" indent="-228600" eaLnBrk="0" fontAlgn="base" hangingPunct="0">
              <a:spcBef>
                <a:spcPct val="0"/>
              </a:spcBef>
              <a:spcAft>
                <a:spcPct val="0"/>
              </a:spcAft>
              <a:defRPr sz="2000">
                <a:solidFill>
                  <a:schemeClr val="tx1"/>
                </a:solidFill>
                <a:latin typeface="Georgia" pitchFamily="18" charset="0"/>
                <a:ea typeface="MS PGothic" pitchFamily="34" charset="-128"/>
              </a:defRPr>
            </a:lvl8pPr>
            <a:lvl9pPr marL="3886200" indent="-228600" eaLnBrk="0" fontAlgn="base" hangingPunct="0">
              <a:spcBef>
                <a:spcPct val="0"/>
              </a:spcBef>
              <a:spcAft>
                <a:spcPct val="0"/>
              </a:spcAft>
              <a:defRPr sz="2000">
                <a:solidFill>
                  <a:schemeClr val="tx1"/>
                </a:solidFill>
                <a:latin typeface="Georgia" pitchFamily="18" charset="0"/>
                <a:ea typeface="MS PGothic" pitchFamily="34" charset="-128"/>
              </a:defRPr>
            </a:lvl9pPr>
          </a:lstStyle>
          <a:p>
            <a:pPr eaLnBrk="1" hangingPunct="1">
              <a:defRPr/>
            </a:pPr>
            <a:endParaRPr lang="en-US" altLang="en-US" sz="1800" smtClean="0">
              <a:solidFill>
                <a:srgbClr val="000000"/>
              </a:solidFill>
            </a:endParaRPr>
          </a:p>
        </p:txBody>
      </p:sp>
      <p:sp>
        <p:nvSpPr>
          <p:cNvPr id="39941" name="Rectangle 18"/>
          <p:cNvSpPr>
            <a:spLocks noChangeArrowheads="1"/>
          </p:cNvSpPr>
          <p:nvPr>
            <p:custDataLst>
              <p:tags r:id="rId16"/>
            </p:custDataLst>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Georgia" pitchFamily="18" charset="0"/>
                <a:ea typeface="MS PGothic" pitchFamily="34" charset="-128"/>
              </a:defRPr>
            </a:lvl1pPr>
            <a:lvl2pPr marL="742950" indent="-285750" eaLnBrk="0" hangingPunct="0">
              <a:defRPr sz="2000">
                <a:solidFill>
                  <a:schemeClr val="tx1"/>
                </a:solidFill>
                <a:latin typeface="Georgia" pitchFamily="18" charset="0"/>
                <a:ea typeface="MS PGothic" pitchFamily="34" charset="-128"/>
              </a:defRPr>
            </a:lvl2pPr>
            <a:lvl3pPr marL="1143000" indent="-228600" eaLnBrk="0" hangingPunct="0">
              <a:defRPr sz="2000">
                <a:solidFill>
                  <a:schemeClr val="tx1"/>
                </a:solidFill>
                <a:latin typeface="Georgia" pitchFamily="18" charset="0"/>
                <a:ea typeface="MS PGothic" pitchFamily="34" charset="-128"/>
              </a:defRPr>
            </a:lvl3pPr>
            <a:lvl4pPr marL="1600200" indent="-228600" eaLnBrk="0" hangingPunct="0">
              <a:defRPr sz="2000">
                <a:solidFill>
                  <a:schemeClr val="tx1"/>
                </a:solidFill>
                <a:latin typeface="Georgia" pitchFamily="18" charset="0"/>
                <a:ea typeface="MS PGothic" pitchFamily="34" charset="-128"/>
              </a:defRPr>
            </a:lvl4pPr>
            <a:lvl5pPr marL="2057400" indent="-228600" eaLnBrk="0" hangingPunct="0">
              <a:defRPr sz="2000">
                <a:solidFill>
                  <a:schemeClr val="tx1"/>
                </a:solidFill>
                <a:latin typeface="Georgia" pitchFamily="18" charset="0"/>
                <a:ea typeface="MS PGothic" pitchFamily="34" charset="-128"/>
              </a:defRPr>
            </a:lvl5pPr>
            <a:lvl6pPr marL="2514600" indent="-228600" eaLnBrk="0" fontAlgn="base" hangingPunct="0">
              <a:spcBef>
                <a:spcPct val="0"/>
              </a:spcBef>
              <a:spcAft>
                <a:spcPct val="0"/>
              </a:spcAft>
              <a:defRPr sz="2000">
                <a:solidFill>
                  <a:schemeClr val="tx1"/>
                </a:solidFill>
                <a:latin typeface="Georgia" pitchFamily="18" charset="0"/>
                <a:ea typeface="MS PGothic" pitchFamily="34" charset="-128"/>
              </a:defRPr>
            </a:lvl6pPr>
            <a:lvl7pPr marL="2971800" indent="-228600" eaLnBrk="0" fontAlgn="base" hangingPunct="0">
              <a:spcBef>
                <a:spcPct val="0"/>
              </a:spcBef>
              <a:spcAft>
                <a:spcPct val="0"/>
              </a:spcAft>
              <a:defRPr sz="2000">
                <a:solidFill>
                  <a:schemeClr val="tx1"/>
                </a:solidFill>
                <a:latin typeface="Georgia" pitchFamily="18" charset="0"/>
                <a:ea typeface="MS PGothic" pitchFamily="34" charset="-128"/>
              </a:defRPr>
            </a:lvl7pPr>
            <a:lvl8pPr marL="3429000" indent="-228600" eaLnBrk="0" fontAlgn="base" hangingPunct="0">
              <a:spcBef>
                <a:spcPct val="0"/>
              </a:spcBef>
              <a:spcAft>
                <a:spcPct val="0"/>
              </a:spcAft>
              <a:defRPr sz="2000">
                <a:solidFill>
                  <a:schemeClr val="tx1"/>
                </a:solidFill>
                <a:latin typeface="Georgia" pitchFamily="18" charset="0"/>
                <a:ea typeface="MS PGothic" pitchFamily="34" charset="-128"/>
              </a:defRPr>
            </a:lvl8pPr>
            <a:lvl9pPr marL="3886200" indent="-228600" eaLnBrk="0" fontAlgn="base" hangingPunct="0">
              <a:spcBef>
                <a:spcPct val="0"/>
              </a:spcBef>
              <a:spcAft>
                <a:spcPct val="0"/>
              </a:spcAft>
              <a:defRPr sz="2000">
                <a:solidFill>
                  <a:schemeClr val="tx1"/>
                </a:solidFill>
                <a:latin typeface="Georgia" pitchFamily="18" charset="0"/>
                <a:ea typeface="MS PGothic" pitchFamily="34" charset="-128"/>
              </a:defRPr>
            </a:lvl9pPr>
          </a:lstStyle>
          <a:p>
            <a:pPr eaLnBrk="1" hangingPunct="1">
              <a:defRPr/>
            </a:pPr>
            <a:endParaRPr lang="en-US" altLang="en-US" sz="1800" smtClean="0">
              <a:solidFill>
                <a:srgbClr val="000000"/>
              </a:solidFill>
            </a:endParaRPr>
          </a:p>
        </p:txBody>
      </p:sp>
      <p:sp>
        <p:nvSpPr>
          <p:cNvPr id="9" name="Rectangle 8"/>
          <p:cNvSpPr>
            <a:spLocks noChangeArrowheads="1"/>
          </p:cNvSpPr>
          <p:nvPr>
            <p:custDataLst>
              <p:tags r:id="rId17"/>
            </p:custDataLst>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sz="1800">
              <a:solidFill>
                <a:prstClr val="black"/>
              </a:solidFill>
              <a:latin typeface="Georgia"/>
              <a:ea typeface="ＭＳ Ｐゴシック" charset="0"/>
              <a:cs typeface="ＭＳ Ｐゴシック" charset="0"/>
            </a:endParaRPr>
          </a:p>
        </p:txBody>
      </p:sp>
      <p:sp>
        <p:nvSpPr>
          <p:cNvPr id="14" name="Date Placeholder 13"/>
          <p:cNvSpPr>
            <a:spLocks noGrp="1"/>
          </p:cNvSpPr>
          <p:nvPr>
            <p:ph type="dt" sz="half" idx="2"/>
            <p:custDataLst>
              <p:tags r:id="rId18"/>
            </p:custDataLst>
          </p:nvPr>
        </p:nvSpPr>
        <p:spPr>
          <a:xfrm>
            <a:off x="5791200" y="6405563"/>
            <a:ext cx="3044825"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400">
                <a:solidFill>
                  <a:srgbClr val="FFFFFF"/>
                </a:solidFill>
                <a:cs typeface="Arial" pitchFamily="34" charset="0"/>
              </a:defRPr>
            </a:lvl1pPr>
          </a:lstStyle>
          <a:p>
            <a:pPr>
              <a:defRPr/>
            </a:pPr>
            <a:fld id="{5B3DAF0B-C13E-4B5D-8EE5-FA930E3995B2}" type="datetimeFigureOut">
              <a:rPr lang="en-US" altLang="en-US"/>
              <a:pPr>
                <a:defRPr/>
              </a:pPr>
              <a:t>7/24/2020</a:t>
            </a:fld>
            <a:endParaRPr lang="en-US" altLang="en-US"/>
          </a:p>
        </p:txBody>
      </p:sp>
      <p:sp>
        <p:nvSpPr>
          <p:cNvPr id="3" name="Footer Placeholder 2"/>
          <p:cNvSpPr>
            <a:spLocks noGrp="1"/>
          </p:cNvSpPr>
          <p:nvPr>
            <p:ph type="ftr" sz="quarter" idx="3"/>
            <p:custDataLst>
              <p:tags r:id="rId19"/>
            </p:custDataLst>
          </p:nvPr>
        </p:nvSpPr>
        <p:spPr>
          <a:xfrm>
            <a:off x="304800" y="6410325"/>
            <a:ext cx="35814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Georgia"/>
                <a:ea typeface="+mn-ea"/>
                <a:cs typeface="+mn-cs"/>
              </a:defRPr>
            </a:lvl1pPr>
          </a:lstStyle>
          <a:p>
            <a:pPr>
              <a:defRPr/>
            </a:pPr>
            <a:endParaRPr lang="en-US"/>
          </a:p>
        </p:txBody>
      </p:sp>
      <p:sp>
        <p:nvSpPr>
          <p:cNvPr id="8" name="Rectangle 7"/>
          <p:cNvSpPr>
            <a:spLocks noChangeArrowheads="1"/>
          </p:cNvSpPr>
          <p:nvPr>
            <p:custDataLst>
              <p:tags r:id="rId20"/>
            </p:custDataLst>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sz="1800" dirty="0">
              <a:solidFill>
                <a:prstClr val="black"/>
              </a:solidFill>
              <a:latin typeface="Georgia"/>
              <a:ea typeface="ＭＳ Ｐゴシック" charset="0"/>
              <a:cs typeface="ＭＳ Ｐゴシック" charset="0"/>
            </a:endParaRPr>
          </a:p>
        </p:txBody>
      </p:sp>
      <p:sp>
        <p:nvSpPr>
          <p:cNvPr id="10" name="Straight Connector 9"/>
          <p:cNvSpPr>
            <a:spLocks noChangeShapeType="1"/>
          </p:cNvSpPr>
          <p:nvPr>
            <p:custDataLst>
              <p:tags r:id="rId21"/>
            </p:custDataLst>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eaLnBrk="1" fontAlgn="auto" hangingPunct="1">
              <a:spcBef>
                <a:spcPts val="0"/>
              </a:spcBef>
              <a:spcAft>
                <a:spcPts val="0"/>
              </a:spcAft>
              <a:defRPr/>
            </a:pPr>
            <a:endParaRPr lang="en-US" sz="1800">
              <a:solidFill>
                <a:prstClr val="black"/>
              </a:solidFill>
              <a:latin typeface="Georgia"/>
              <a:ea typeface="ＭＳ Ｐゴシック" charset="0"/>
              <a:cs typeface="ＭＳ Ｐゴシック" charset="0"/>
            </a:endParaRPr>
          </a:p>
        </p:txBody>
      </p:sp>
      <p:sp>
        <p:nvSpPr>
          <p:cNvPr id="12" name="Oval 11"/>
          <p:cNvSpPr/>
          <p:nvPr>
            <p:custDataLst>
              <p:tags r:id="rId22"/>
            </p:custDataLst>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15" name="Oval 14"/>
          <p:cNvSpPr/>
          <p:nvPr>
            <p:custDataLst>
              <p:tags r:id="rId23"/>
            </p:custDataLst>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23" name="Slide Number Placeholder 22"/>
          <p:cNvSpPr>
            <a:spLocks noGrp="1"/>
          </p:cNvSpPr>
          <p:nvPr>
            <p:ph type="sldNum" sz="quarter" idx="4"/>
            <p:custDataLst>
              <p:tags r:id="rId24"/>
            </p:custDataLst>
          </p:nvPr>
        </p:nvSpPr>
        <p:spPr>
          <a:xfrm>
            <a:off x="4343400" y="1039813"/>
            <a:ext cx="457200" cy="441325"/>
          </a:xfrm>
          <a:prstGeom prst="rect">
            <a:avLst/>
          </a:prstGeom>
        </p:spPr>
        <p:txBody>
          <a:bodyPr vert="horz" wrap="square" lIns="45720" tIns="45720" rIns="45720" bIns="45720" numCol="1" anchor="ctr" anchorCtr="0" compatLnSpc="1">
            <a:prstTxWarp prst="textNoShape">
              <a:avLst/>
            </a:prstTxWarp>
            <a:normAutofit/>
          </a:bodyPr>
          <a:lstStyle>
            <a:lvl1pPr algn="ctr" eaLnBrk="1" hangingPunct="1">
              <a:defRPr sz="1600">
                <a:solidFill>
                  <a:srgbClr val="395137"/>
                </a:solidFill>
                <a:cs typeface="Arial" panose="020B0604020202020204" pitchFamily="34" charset="0"/>
              </a:defRPr>
            </a:lvl1pPr>
          </a:lstStyle>
          <a:p>
            <a:pPr>
              <a:defRPr/>
            </a:pPr>
            <a:fld id="{70749AEE-01E3-444D-AC82-8195254B494C}" type="slidenum">
              <a:rPr lang="en-US" altLang="en-US"/>
              <a:pPr>
                <a:defRPr/>
              </a:pPr>
              <a:t>‹#›</a:t>
            </a:fld>
            <a:endParaRPr lang="en-US" altLang="en-US"/>
          </a:p>
        </p:txBody>
      </p:sp>
      <p:sp>
        <p:nvSpPr>
          <p:cNvPr id="5134" name="Title Placeholder 21"/>
          <p:cNvSpPr>
            <a:spLocks noGrp="1"/>
          </p:cNvSpPr>
          <p:nvPr>
            <p:ph type="title"/>
            <p:custDataLst>
              <p:tags r:id="rId25"/>
            </p:custDataLst>
          </p:nvPr>
        </p:nvSpPr>
        <p:spPr bwMode="auto">
          <a:xfrm>
            <a:off x="301625" y="228600"/>
            <a:ext cx="8534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5135" name="Text Placeholder 12"/>
          <p:cNvSpPr>
            <a:spLocks noGrp="1"/>
          </p:cNvSpPr>
          <p:nvPr>
            <p:ph type="body" idx="1"/>
            <p:custDataLst>
              <p:tags r:id="rId26"/>
            </p:custDataLst>
          </p:nvPr>
        </p:nvSpPr>
        <p:spPr bwMode="auto">
          <a:xfrm>
            <a:off x="301625" y="1524000"/>
            <a:ext cx="85344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6530" r:id="rId1"/>
    <p:sldLayoutId id="2147486531" r:id="rId2"/>
    <p:sldLayoutId id="2147486532" r:id="rId3"/>
    <p:sldLayoutId id="2147486533" r:id="rId4"/>
    <p:sldLayoutId id="2147486534" r:id="rId5"/>
    <p:sldLayoutId id="2147486535" r:id="rId6"/>
    <p:sldLayoutId id="2147486536" r:id="rId7"/>
    <p:sldLayoutId id="2147486537" r:id="rId8"/>
    <p:sldLayoutId id="2147486538" r:id="rId9"/>
    <p:sldLayoutId id="2147486539" r:id="rId10"/>
    <p:sldLayoutId id="2147486540" r:id="rId11"/>
  </p:sldLayoutIdLst>
  <p:txStyles>
    <p:titleStyle>
      <a:lvl1pPr algn="ctr" rtl="0" eaLnBrk="0" fontAlgn="base" hangingPunct="0">
        <a:spcBef>
          <a:spcPct val="0"/>
        </a:spcBef>
        <a:spcAft>
          <a:spcPct val="0"/>
        </a:spcAft>
        <a:defRPr sz="3300" kern="1200">
          <a:solidFill>
            <a:srgbClr val="395137"/>
          </a:solidFill>
          <a:latin typeface="+mj-lt"/>
          <a:ea typeface="MS PGothic" pitchFamily="34" charset="-128"/>
          <a:cs typeface="ＭＳ Ｐゴシック" charset="0"/>
        </a:defRPr>
      </a:lvl1pPr>
      <a:lvl2pPr algn="ctr" rtl="0" eaLnBrk="0" fontAlgn="base" hangingPunct="0">
        <a:spcBef>
          <a:spcPct val="0"/>
        </a:spcBef>
        <a:spcAft>
          <a:spcPct val="0"/>
        </a:spcAft>
        <a:defRPr sz="3300">
          <a:solidFill>
            <a:srgbClr val="395137"/>
          </a:solidFill>
          <a:latin typeface="Georgia" pitchFamily="18" charset="0"/>
          <a:ea typeface="MS PGothic" pitchFamily="34" charset="-128"/>
          <a:cs typeface="ＭＳ Ｐゴシック" charset="0"/>
        </a:defRPr>
      </a:lvl2pPr>
      <a:lvl3pPr algn="ctr" rtl="0" eaLnBrk="0" fontAlgn="base" hangingPunct="0">
        <a:spcBef>
          <a:spcPct val="0"/>
        </a:spcBef>
        <a:spcAft>
          <a:spcPct val="0"/>
        </a:spcAft>
        <a:defRPr sz="3300">
          <a:solidFill>
            <a:srgbClr val="395137"/>
          </a:solidFill>
          <a:latin typeface="Georgia" pitchFamily="18" charset="0"/>
          <a:ea typeface="MS PGothic" pitchFamily="34" charset="-128"/>
          <a:cs typeface="ＭＳ Ｐゴシック" charset="0"/>
        </a:defRPr>
      </a:lvl3pPr>
      <a:lvl4pPr algn="ctr" rtl="0" eaLnBrk="0" fontAlgn="base" hangingPunct="0">
        <a:spcBef>
          <a:spcPct val="0"/>
        </a:spcBef>
        <a:spcAft>
          <a:spcPct val="0"/>
        </a:spcAft>
        <a:defRPr sz="3300">
          <a:solidFill>
            <a:srgbClr val="395137"/>
          </a:solidFill>
          <a:latin typeface="Georgia" pitchFamily="18" charset="0"/>
          <a:ea typeface="MS PGothic" pitchFamily="34" charset="-128"/>
          <a:cs typeface="ＭＳ Ｐゴシック" charset="0"/>
        </a:defRPr>
      </a:lvl4pPr>
      <a:lvl5pPr algn="ctr" rtl="0" eaLnBrk="0" fontAlgn="base" hangingPunct="0">
        <a:spcBef>
          <a:spcPct val="0"/>
        </a:spcBef>
        <a:spcAft>
          <a:spcPct val="0"/>
        </a:spcAft>
        <a:defRPr sz="3300">
          <a:solidFill>
            <a:srgbClr val="395137"/>
          </a:solidFill>
          <a:latin typeface="Georgia" pitchFamily="18" charset="0"/>
          <a:ea typeface="MS PGothic" pitchFamily="34" charset="-128"/>
          <a:cs typeface="ＭＳ Ｐゴシック" charset="0"/>
        </a:defRPr>
      </a:lvl5pPr>
      <a:lvl6pPr marL="457200" algn="ctr" rtl="0" fontAlgn="base">
        <a:spcBef>
          <a:spcPct val="0"/>
        </a:spcBef>
        <a:spcAft>
          <a:spcPct val="0"/>
        </a:spcAft>
        <a:defRPr sz="3300">
          <a:solidFill>
            <a:srgbClr val="395137"/>
          </a:solidFill>
          <a:latin typeface="Georgia" pitchFamily="18" charset="0"/>
        </a:defRPr>
      </a:lvl6pPr>
      <a:lvl7pPr marL="914400" algn="ctr" rtl="0" fontAlgn="base">
        <a:spcBef>
          <a:spcPct val="0"/>
        </a:spcBef>
        <a:spcAft>
          <a:spcPct val="0"/>
        </a:spcAft>
        <a:defRPr sz="3300">
          <a:solidFill>
            <a:srgbClr val="395137"/>
          </a:solidFill>
          <a:latin typeface="Georgia" pitchFamily="18" charset="0"/>
        </a:defRPr>
      </a:lvl7pPr>
      <a:lvl8pPr marL="1371600" algn="ctr" rtl="0" fontAlgn="base">
        <a:spcBef>
          <a:spcPct val="0"/>
        </a:spcBef>
        <a:spcAft>
          <a:spcPct val="0"/>
        </a:spcAft>
        <a:defRPr sz="3300">
          <a:solidFill>
            <a:srgbClr val="395137"/>
          </a:solidFill>
          <a:latin typeface="Georgia" pitchFamily="18" charset="0"/>
        </a:defRPr>
      </a:lvl8pPr>
      <a:lvl9pPr marL="1828800" algn="ctr" rtl="0" fontAlgn="base">
        <a:spcBef>
          <a:spcPct val="0"/>
        </a:spcBef>
        <a:spcAft>
          <a:spcPct val="0"/>
        </a:spcAft>
        <a:defRPr sz="3300">
          <a:solidFill>
            <a:srgbClr val="395137"/>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anose="05020102010507070707" pitchFamily="18" charset="2"/>
        <a:buChar char=""/>
        <a:defRPr sz="2700" kern="1200">
          <a:solidFill>
            <a:schemeClr val="tx1"/>
          </a:solidFill>
          <a:latin typeface="+mn-lt"/>
          <a:ea typeface="MS PGothic" pitchFamily="34" charset="-128"/>
          <a:cs typeface="ＭＳ Ｐゴシック" charset="0"/>
        </a:defRPr>
      </a:lvl1pPr>
      <a:lvl2pPr marL="547688" indent="-273050" algn="l" rtl="0" eaLnBrk="0" fontAlgn="base" hangingPunct="0">
        <a:spcBef>
          <a:spcPct val="20000"/>
        </a:spcBef>
        <a:spcAft>
          <a:spcPct val="0"/>
        </a:spcAft>
        <a:buClr>
          <a:schemeClr val="accent2"/>
        </a:buClr>
        <a:buSzPct val="70000"/>
        <a:buFont typeface="Wingdings" panose="05000000000000000000" pitchFamily="2" charset="2"/>
        <a:buChar char=""/>
        <a:defRPr sz="2200" kern="1200">
          <a:solidFill>
            <a:schemeClr val="tx2"/>
          </a:solidFill>
          <a:latin typeface="+mn-lt"/>
          <a:ea typeface="MS PGothic" pitchFamily="34" charset="-128"/>
          <a:cs typeface="+mn-cs"/>
        </a:defRPr>
      </a:lvl2pPr>
      <a:lvl3pPr marL="822325" indent="-228600" algn="l" rtl="0" eaLnBrk="0" fontAlgn="base" hangingPunct="0">
        <a:spcBef>
          <a:spcPct val="20000"/>
        </a:spcBef>
        <a:spcAft>
          <a:spcPct val="0"/>
        </a:spcAft>
        <a:buClr>
          <a:srgbClr val="425D40"/>
        </a:buClr>
        <a:buSzPct val="75000"/>
        <a:buFont typeface="Wingdings 2" panose="05020102010507070707" pitchFamily="18" charset="2"/>
        <a:buChar char=""/>
        <a:defRPr sz="2000" kern="1200">
          <a:solidFill>
            <a:schemeClr val="tx1"/>
          </a:solidFill>
          <a:latin typeface="+mn-lt"/>
          <a:ea typeface="MS PGothic" pitchFamily="34" charset="-128"/>
          <a:cs typeface="+mn-cs"/>
        </a:defRPr>
      </a:lvl3pPr>
      <a:lvl4pPr marL="1096963" indent="-228600" algn="l" rtl="0" eaLnBrk="0" fontAlgn="base" hangingPunct="0">
        <a:spcBef>
          <a:spcPct val="20000"/>
        </a:spcBef>
        <a:spcAft>
          <a:spcPct val="0"/>
        </a:spcAft>
        <a:buClr>
          <a:srgbClr val="BBCFBA"/>
        </a:buClr>
        <a:buSzPct val="70000"/>
        <a:buFont typeface="Wingdings" panose="05000000000000000000" pitchFamily="2" charset="2"/>
        <a:buChar char=""/>
        <a:defRPr sz="2000" kern="1200">
          <a:solidFill>
            <a:schemeClr val="tx2"/>
          </a:solidFill>
          <a:latin typeface="+mn-lt"/>
          <a:ea typeface="MS PGothic" pitchFamily="34" charset="-128"/>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S PGothic" pitchFamily="34" charset="-128"/>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Box 19"/>
          <p:cNvSpPr txBox="1">
            <a:spLocks noChangeArrowheads="1"/>
          </p:cNvSpPr>
          <p:nvPr>
            <p:custDataLst>
              <p:tags r:id="rId14"/>
            </p:custDataLst>
          </p:nvPr>
        </p:nvSpPr>
        <p:spPr bwMode="auto">
          <a:xfrm>
            <a:off x="152400" y="6172200"/>
            <a:ext cx="1676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txBody>
          <a:bodyPr>
            <a:spAutoFit/>
          </a:bodyPr>
          <a:lstStyle>
            <a:lvl1pPr marL="342900" indent="-342900" eaLnBrk="0" hangingPunct="0">
              <a:defRPr sz="4000">
                <a:solidFill>
                  <a:schemeClr val="tx1"/>
                </a:solidFill>
                <a:latin typeface="Trebuchet MS" pitchFamily="34" charset="0"/>
                <a:cs typeface="Arial" charset="0"/>
              </a:defRPr>
            </a:lvl1pPr>
            <a:lvl2pPr marL="742950" indent="-285750" eaLnBrk="0" hangingPunct="0">
              <a:defRPr sz="4000">
                <a:solidFill>
                  <a:schemeClr val="tx1"/>
                </a:solidFill>
                <a:latin typeface="Trebuchet MS" pitchFamily="34" charset="0"/>
                <a:cs typeface="Arial" charset="0"/>
              </a:defRPr>
            </a:lvl2pPr>
            <a:lvl3pPr marL="1143000" indent="-228600" eaLnBrk="0" hangingPunct="0">
              <a:defRPr sz="4000">
                <a:solidFill>
                  <a:schemeClr val="tx1"/>
                </a:solidFill>
                <a:latin typeface="Trebuchet MS" pitchFamily="34" charset="0"/>
                <a:cs typeface="Arial" charset="0"/>
              </a:defRPr>
            </a:lvl3pPr>
            <a:lvl4pPr marL="1600200" indent="-228600" eaLnBrk="0" hangingPunct="0">
              <a:defRPr sz="4000">
                <a:solidFill>
                  <a:schemeClr val="tx1"/>
                </a:solidFill>
                <a:latin typeface="Trebuchet MS" pitchFamily="34" charset="0"/>
                <a:cs typeface="Arial" charset="0"/>
              </a:defRPr>
            </a:lvl4pPr>
            <a:lvl5pPr marL="2057400" indent="-228600" eaLnBrk="0" hangingPunct="0">
              <a:defRPr sz="4000">
                <a:solidFill>
                  <a:schemeClr val="tx1"/>
                </a:solidFill>
                <a:latin typeface="Trebuchet MS" pitchFamily="34" charset="0"/>
                <a:cs typeface="Arial" charset="0"/>
              </a:defRPr>
            </a:lvl5pPr>
            <a:lvl6pPr marL="2514600" indent="-228600" eaLnBrk="0" fontAlgn="base" hangingPunct="0">
              <a:spcBef>
                <a:spcPct val="0"/>
              </a:spcBef>
              <a:spcAft>
                <a:spcPct val="0"/>
              </a:spcAft>
              <a:defRPr sz="4000">
                <a:solidFill>
                  <a:schemeClr val="tx1"/>
                </a:solidFill>
                <a:latin typeface="Trebuchet MS" pitchFamily="34" charset="0"/>
                <a:cs typeface="Arial" charset="0"/>
              </a:defRPr>
            </a:lvl6pPr>
            <a:lvl7pPr marL="2971800" indent="-228600" eaLnBrk="0" fontAlgn="base" hangingPunct="0">
              <a:spcBef>
                <a:spcPct val="0"/>
              </a:spcBef>
              <a:spcAft>
                <a:spcPct val="0"/>
              </a:spcAft>
              <a:defRPr sz="4000">
                <a:solidFill>
                  <a:schemeClr val="tx1"/>
                </a:solidFill>
                <a:latin typeface="Trebuchet MS" pitchFamily="34" charset="0"/>
                <a:cs typeface="Arial" charset="0"/>
              </a:defRPr>
            </a:lvl7pPr>
            <a:lvl8pPr marL="3429000" indent="-228600" eaLnBrk="0" fontAlgn="base" hangingPunct="0">
              <a:spcBef>
                <a:spcPct val="0"/>
              </a:spcBef>
              <a:spcAft>
                <a:spcPct val="0"/>
              </a:spcAft>
              <a:defRPr sz="4000">
                <a:solidFill>
                  <a:schemeClr val="tx1"/>
                </a:solidFill>
                <a:latin typeface="Trebuchet MS" pitchFamily="34" charset="0"/>
                <a:cs typeface="Arial" charset="0"/>
              </a:defRPr>
            </a:lvl8pPr>
            <a:lvl9pPr marL="3886200" indent="-228600" eaLnBrk="0" fontAlgn="base" hangingPunct="0">
              <a:spcBef>
                <a:spcPct val="0"/>
              </a:spcBef>
              <a:spcAft>
                <a:spcPct val="0"/>
              </a:spcAft>
              <a:defRPr sz="4000">
                <a:solidFill>
                  <a:schemeClr val="tx1"/>
                </a:solidFill>
                <a:latin typeface="Trebuchet MS" pitchFamily="34" charset="0"/>
                <a:cs typeface="Arial" charset="0"/>
              </a:defRPr>
            </a:lvl9pPr>
          </a:lstStyle>
          <a:p>
            <a:pPr algn="r" eaLnBrk="1" hangingPunct="1">
              <a:lnSpc>
                <a:spcPct val="150000"/>
              </a:lnSpc>
              <a:defRPr/>
            </a:pPr>
            <a:endParaRPr lang="en-US" altLang="en-US" sz="2000" smtClean="0">
              <a:solidFill>
                <a:srgbClr val="000000"/>
              </a:solidFill>
              <a:latin typeface="Georgia" pitchFamily="18" charset="0"/>
              <a:ea typeface="+mn-ea"/>
            </a:endParaRPr>
          </a:p>
        </p:txBody>
      </p:sp>
      <p:sp>
        <p:nvSpPr>
          <p:cNvPr id="1027" name="Text Box 20"/>
          <p:cNvSpPr txBox="1">
            <a:spLocks noChangeArrowheads="1"/>
          </p:cNvSpPr>
          <p:nvPr>
            <p:custDataLst>
              <p:tags r:id="rId15"/>
            </p:custDataLst>
          </p:nvPr>
        </p:nvSpPr>
        <p:spPr bwMode="auto">
          <a:xfrm>
            <a:off x="152400" y="6172200"/>
            <a:ext cx="2209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txBody>
          <a:bodyPr>
            <a:spAutoFit/>
          </a:bodyPr>
          <a:lstStyle>
            <a:lvl1pPr marL="342900" indent="-342900" eaLnBrk="0" hangingPunct="0">
              <a:defRPr sz="4000">
                <a:solidFill>
                  <a:schemeClr val="tx1"/>
                </a:solidFill>
                <a:latin typeface="Trebuchet MS" pitchFamily="34" charset="0"/>
                <a:cs typeface="Arial" charset="0"/>
              </a:defRPr>
            </a:lvl1pPr>
            <a:lvl2pPr marL="742950" indent="-285750" eaLnBrk="0" hangingPunct="0">
              <a:defRPr sz="4000">
                <a:solidFill>
                  <a:schemeClr val="tx1"/>
                </a:solidFill>
                <a:latin typeface="Trebuchet MS" pitchFamily="34" charset="0"/>
                <a:cs typeface="Arial" charset="0"/>
              </a:defRPr>
            </a:lvl2pPr>
            <a:lvl3pPr marL="1143000" indent="-228600" eaLnBrk="0" hangingPunct="0">
              <a:defRPr sz="4000">
                <a:solidFill>
                  <a:schemeClr val="tx1"/>
                </a:solidFill>
                <a:latin typeface="Trebuchet MS" pitchFamily="34" charset="0"/>
                <a:cs typeface="Arial" charset="0"/>
              </a:defRPr>
            </a:lvl3pPr>
            <a:lvl4pPr marL="1600200" indent="-228600" eaLnBrk="0" hangingPunct="0">
              <a:defRPr sz="4000">
                <a:solidFill>
                  <a:schemeClr val="tx1"/>
                </a:solidFill>
                <a:latin typeface="Trebuchet MS" pitchFamily="34" charset="0"/>
                <a:cs typeface="Arial" charset="0"/>
              </a:defRPr>
            </a:lvl4pPr>
            <a:lvl5pPr marL="2057400" indent="-228600" eaLnBrk="0" hangingPunct="0">
              <a:defRPr sz="4000">
                <a:solidFill>
                  <a:schemeClr val="tx1"/>
                </a:solidFill>
                <a:latin typeface="Trebuchet MS" pitchFamily="34" charset="0"/>
                <a:cs typeface="Arial" charset="0"/>
              </a:defRPr>
            </a:lvl5pPr>
            <a:lvl6pPr marL="2514600" indent="-228600" eaLnBrk="0" fontAlgn="base" hangingPunct="0">
              <a:spcBef>
                <a:spcPct val="0"/>
              </a:spcBef>
              <a:spcAft>
                <a:spcPct val="0"/>
              </a:spcAft>
              <a:defRPr sz="4000">
                <a:solidFill>
                  <a:schemeClr val="tx1"/>
                </a:solidFill>
                <a:latin typeface="Trebuchet MS" pitchFamily="34" charset="0"/>
                <a:cs typeface="Arial" charset="0"/>
              </a:defRPr>
            </a:lvl6pPr>
            <a:lvl7pPr marL="2971800" indent="-228600" eaLnBrk="0" fontAlgn="base" hangingPunct="0">
              <a:spcBef>
                <a:spcPct val="0"/>
              </a:spcBef>
              <a:spcAft>
                <a:spcPct val="0"/>
              </a:spcAft>
              <a:defRPr sz="4000">
                <a:solidFill>
                  <a:schemeClr val="tx1"/>
                </a:solidFill>
                <a:latin typeface="Trebuchet MS" pitchFamily="34" charset="0"/>
                <a:cs typeface="Arial" charset="0"/>
              </a:defRPr>
            </a:lvl7pPr>
            <a:lvl8pPr marL="3429000" indent="-228600" eaLnBrk="0" fontAlgn="base" hangingPunct="0">
              <a:spcBef>
                <a:spcPct val="0"/>
              </a:spcBef>
              <a:spcAft>
                <a:spcPct val="0"/>
              </a:spcAft>
              <a:defRPr sz="4000">
                <a:solidFill>
                  <a:schemeClr val="tx1"/>
                </a:solidFill>
                <a:latin typeface="Trebuchet MS" pitchFamily="34" charset="0"/>
                <a:cs typeface="Arial" charset="0"/>
              </a:defRPr>
            </a:lvl8pPr>
            <a:lvl9pPr marL="3886200" indent="-228600" eaLnBrk="0" fontAlgn="base" hangingPunct="0">
              <a:spcBef>
                <a:spcPct val="0"/>
              </a:spcBef>
              <a:spcAft>
                <a:spcPct val="0"/>
              </a:spcAft>
              <a:defRPr sz="4000">
                <a:solidFill>
                  <a:schemeClr val="tx1"/>
                </a:solidFill>
                <a:latin typeface="Trebuchet MS" pitchFamily="34" charset="0"/>
                <a:cs typeface="Arial" charset="0"/>
              </a:defRPr>
            </a:lvl9pPr>
          </a:lstStyle>
          <a:p>
            <a:pPr algn="r" eaLnBrk="1" hangingPunct="1">
              <a:lnSpc>
                <a:spcPct val="150000"/>
              </a:lnSpc>
              <a:spcBef>
                <a:spcPct val="50000"/>
              </a:spcBef>
              <a:defRPr/>
            </a:pPr>
            <a:endParaRPr lang="en-US" altLang="en-US" sz="2000" smtClean="0">
              <a:solidFill>
                <a:srgbClr val="000000"/>
              </a:solidFill>
              <a:latin typeface="Georgia" pitchFamily="18" charset="0"/>
              <a:ea typeface="+mn-ea"/>
            </a:endParaRPr>
          </a:p>
        </p:txBody>
      </p:sp>
      <p:sp>
        <p:nvSpPr>
          <p:cNvPr id="1028" name="Text Box 7"/>
          <p:cNvSpPr txBox="1">
            <a:spLocks noChangeArrowheads="1"/>
          </p:cNvSpPr>
          <p:nvPr>
            <p:custDataLst>
              <p:tags r:id="rId16"/>
            </p:custDataLst>
          </p:nvPr>
        </p:nvSpPr>
        <p:spPr bwMode="auto">
          <a:xfrm>
            <a:off x="685800" y="6488113"/>
            <a:ext cx="2362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txBody>
          <a:bodyPr>
            <a:spAutoFit/>
          </a:bodyPr>
          <a:lstStyle>
            <a:lvl1pPr marL="342900" indent="-342900" eaLnBrk="0" hangingPunct="0">
              <a:defRPr sz="4000">
                <a:solidFill>
                  <a:schemeClr val="tx1"/>
                </a:solidFill>
                <a:latin typeface="Trebuchet MS" pitchFamily="34" charset="0"/>
                <a:cs typeface="Arial" charset="0"/>
              </a:defRPr>
            </a:lvl1pPr>
            <a:lvl2pPr marL="742950" indent="-285750" eaLnBrk="0" hangingPunct="0">
              <a:defRPr sz="4000">
                <a:solidFill>
                  <a:schemeClr val="tx1"/>
                </a:solidFill>
                <a:latin typeface="Trebuchet MS" pitchFamily="34" charset="0"/>
                <a:cs typeface="Arial" charset="0"/>
              </a:defRPr>
            </a:lvl2pPr>
            <a:lvl3pPr marL="1143000" indent="-228600" eaLnBrk="0" hangingPunct="0">
              <a:defRPr sz="4000">
                <a:solidFill>
                  <a:schemeClr val="tx1"/>
                </a:solidFill>
                <a:latin typeface="Trebuchet MS" pitchFamily="34" charset="0"/>
                <a:cs typeface="Arial" charset="0"/>
              </a:defRPr>
            </a:lvl3pPr>
            <a:lvl4pPr marL="1600200" indent="-228600" eaLnBrk="0" hangingPunct="0">
              <a:defRPr sz="4000">
                <a:solidFill>
                  <a:schemeClr val="tx1"/>
                </a:solidFill>
                <a:latin typeface="Trebuchet MS" pitchFamily="34" charset="0"/>
                <a:cs typeface="Arial" charset="0"/>
              </a:defRPr>
            </a:lvl4pPr>
            <a:lvl5pPr marL="2057400" indent="-228600" eaLnBrk="0" hangingPunct="0">
              <a:defRPr sz="4000">
                <a:solidFill>
                  <a:schemeClr val="tx1"/>
                </a:solidFill>
                <a:latin typeface="Trebuchet MS" pitchFamily="34" charset="0"/>
                <a:cs typeface="Arial" charset="0"/>
              </a:defRPr>
            </a:lvl5pPr>
            <a:lvl6pPr marL="2514600" indent="-228600" eaLnBrk="0" fontAlgn="base" hangingPunct="0">
              <a:spcBef>
                <a:spcPct val="0"/>
              </a:spcBef>
              <a:spcAft>
                <a:spcPct val="0"/>
              </a:spcAft>
              <a:defRPr sz="4000">
                <a:solidFill>
                  <a:schemeClr val="tx1"/>
                </a:solidFill>
                <a:latin typeface="Trebuchet MS" pitchFamily="34" charset="0"/>
                <a:cs typeface="Arial" charset="0"/>
              </a:defRPr>
            </a:lvl6pPr>
            <a:lvl7pPr marL="2971800" indent="-228600" eaLnBrk="0" fontAlgn="base" hangingPunct="0">
              <a:spcBef>
                <a:spcPct val="0"/>
              </a:spcBef>
              <a:spcAft>
                <a:spcPct val="0"/>
              </a:spcAft>
              <a:defRPr sz="4000">
                <a:solidFill>
                  <a:schemeClr val="tx1"/>
                </a:solidFill>
                <a:latin typeface="Trebuchet MS" pitchFamily="34" charset="0"/>
                <a:cs typeface="Arial" charset="0"/>
              </a:defRPr>
            </a:lvl7pPr>
            <a:lvl8pPr marL="3429000" indent="-228600" eaLnBrk="0" fontAlgn="base" hangingPunct="0">
              <a:spcBef>
                <a:spcPct val="0"/>
              </a:spcBef>
              <a:spcAft>
                <a:spcPct val="0"/>
              </a:spcAft>
              <a:defRPr sz="4000">
                <a:solidFill>
                  <a:schemeClr val="tx1"/>
                </a:solidFill>
                <a:latin typeface="Trebuchet MS" pitchFamily="34" charset="0"/>
                <a:cs typeface="Arial" charset="0"/>
              </a:defRPr>
            </a:lvl8pPr>
            <a:lvl9pPr marL="3886200" indent="-228600" eaLnBrk="0" fontAlgn="base" hangingPunct="0">
              <a:spcBef>
                <a:spcPct val="0"/>
              </a:spcBef>
              <a:spcAft>
                <a:spcPct val="0"/>
              </a:spcAft>
              <a:defRPr sz="4000">
                <a:solidFill>
                  <a:schemeClr val="tx1"/>
                </a:solidFill>
                <a:latin typeface="Trebuchet MS" pitchFamily="34" charset="0"/>
                <a:cs typeface="Arial" charset="0"/>
              </a:defRPr>
            </a:lvl9pPr>
          </a:lstStyle>
          <a:p>
            <a:pPr algn="r" eaLnBrk="1" hangingPunct="1">
              <a:lnSpc>
                <a:spcPct val="150000"/>
              </a:lnSpc>
              <a:spcBef>
                <a:spcPct val="50000"/>
              </a:spcBef>
              <a:defRPr/>
            </a:pPr>
            <a:r>
              <a:rPr lang="en-US" altLang="en-US" sz="1200" b="1" smtClean="0">
                <a:solidFill>
                  <a:srgbClr val="000000"/>
                </a:solidFill>
                <a:latin typeface="Georgia" pitchFamily="18" charset="0"/>
                <a:ea typeface="+mn-ea"/>
              </a:rPr>
              <a:t>www.northcentralsare.org</a:t>
            </a:r>
          </a:p>
        </p:txBody>
      </p:sp>
      <p:pic>
        <p:nvPicPr>
          <p:cNvPr id="6149" name="Picture 5" descr="SARE_NorthCentral_RGB.jpg"/>
          <p:cNvPicPr>
            <a:picLocks noChangeAspect="1"/>
          </p:cNvPicPr>
          <p:nvPr>
            <p:custDataLst>
              <p:tags r:id="rId17"/>
            </p:custDataLst>
          </p:nvPr>
        </p:nvPicPr>
        <p:blipFill>
          <a:blip r:embed="rId19">
            <a:extLst>
              <a:ext uri="{28A0092B-C50C-407E-A947-70E740481C1C}">
                <a14:useLocalDpi xmlns:a14="http://schemas.microsoft.com/office/drawing/2010/main" val="0"/>
              </a:ext>
            </a:extLst>
          </a:blip>
          <a:srcRect/>
          <a:stretch>
            <a:fillRect/>
          </a:stretch>
        </p:blipFill>
        <p:spPr bwMode="auto">
          <a:xfrm>
            <a:off x="152400" y="6172200"/>
            <a:ext cx="5905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Rectangle 6"/>
          <p:cNvSpPr>
            <a:spLocks noGrp="1" noChangeArrowheads="1"/>
          </p:cNvSpPr>
          <p:nvPr>
            <p:ph type="title"/>
            <p:custDataLst>
              <p:tags r:id="rId18"/>
            </p:custDataLst>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cSld>
  <p:clrMap bg1="lt1" tx1="dk1" bg2="lt2" tx2="dk2" accent1="accent1" accent2="accent2" accent3="accent3" accent4="accent4" accent5="accent5" accent6="accent6" hlink="hlink" folHlink="folHlink"/>
  <p:sldLayoutIdLst>
    <p:sldLayoutId id="2147486505" r:id="rId1"/>
    <p:sldLayoutId id="2147486506" r:id="rId2"/>
    <p:sldLayoutId id="2147486507" r:id="rId3"/>
    <p:sldLayoutId id="2147486508" r:id="rId4"/>
    <p:sldLayoutId id="2147486509" r:id="rId5"/>
    <p:sldLayoutId id="2147486510" r:id="rId6"/>
    <p:sldLayoutId id="2147486511" r:id="rId7"/>
    <p:sldLayoutId id="2147486512" r:id="rId8"/>
    <p:sldLayoutId id="2147486513" r:id="rId9"/>
    <p:sldLayoutId id="2147486514" r:id="rId10"/>
    <p:sldLayoutId id="2147486515" r:id="rId11"/>
    <p:sldLayoutId id="2147486516" r:id="rId1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Box 19"/>
          <p:cNvSpPr txBox="1">
            <a:spLocks noChangeArrowheads="1"/>
          </p:cNvSpPr>
          <p:nvPr>
            <p:custDataLst>
              <p:tags r:id="rId14"/>
            </p:custDataLst>
          </p:nvPr>
        </p:nvSpPr>
        <p:spPr bwMode="auto">
          <a:xfrm>
            <a:off x="152400" y="6172200"/>
            <a:ext cx="1676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txBody>
          <a:bodyPr>
            <a:spAutoFit/>
          </a:bodyPr>
          <a:lstStyle>
            <a:lvl1pPr marL="342900" indent="-342900" eaLnBrk="0" hangingPunct="0">
              <a:defRPr sz="4000">
                <a:solidFill>
                  <a:schemeClr val="tx1"/>
                </a:solidFill>
                <a:latin typeface="Trebuchet MS" pitchFamily="34" charset="0"/>
                <a:cs typeface="Arial" charset="0"/>
              </a:defRPr>
            </a:lvl1pPr>
            <a:lvl2pPr marL="742950" indent="-285750" eaLnBrk="0" hangingPunct="0">
              <a:defRPr sz="4000">
                <a:solidFill>
                  <a:schemeClr val="tx1"/>
                </a:solidFill>
                <a:latin typeface="Trebuchet MS" pitchFamily="34" charset="0"/>
                <a:cs typeface="Arial" charset="0"/>
              </a:defRPr>
            </a:lvl2pPr>
            <a:lvl3pPr marL="1143000" indent="-228600" eaLnBrk="0" hangingPunct="0">
              <a:defRPr sz="4000">
                <a:solidFill>
                  <a:schemeClr val="tx1"/>
                </a:solidFill>
                <a:latin typeface="Trebuchet MS" pitchFamily="34" charset="0"/>
                <a:cs typeface="Arial" charset="0"/>
              </a:defRPr>
            </a:lvl3pPr>
            <a:lvl4pPr marL="1600200" indent="-228600" eaLnBrk="0" hangingPunct="0">
              <a:defRPr sz="4000">
                <a:solidFill>
                  <a:schemeClr val="tx1"/>
                </a:solidFill>
                <a:latin typeface="Trebuchet MS" pitchFamily="34" charset="0"/>
                <a:cs typeface="Arial" charset="0"/>
              </a:defRPr>
            </a:lvl4pPr>
            <a:lvl5pPr marL="2057400" indent="-228600" eaLnBrk="0" hangingPunct="0">
              <a:defRPr sz="4000">
                <a:solidFill>
                  <a:schemeClr val="tx1"/>
                </a:solidFill>
                <a:latin typeface="Trebuchet MS" pitchFamily="34" charset="0"/>
                <a:cs typeface="Arial" charset="0"/>
              </a:defRPr>
            </a:lvl5pPr>
            <a:lvl6pPr marL="2514600" indent="-228600" eaLnBrk="0" fontAlgn="base" hangingPunct="0">
              <a:spcBef>
                <a:spcPct val="0"/>
              </a:spcBef>
              <a:spcAft>
                <a:spcPct val="0"/>
              </a:spcAft>
              <a:defRPr sz="4000">
                <a:solidFill>
                  <a:schemeClr val="tx1"/>
                </a:solidFill>
                <a:latin typeface="Trebuchet MS" pitchFamily="34" charset="0"/>
                <a:cs typeface="Arial" charset="0"/>
              </a:defRPr>
            </a:lvl6pPr>
            <a:lvl7pPr marL="2971800" indent="-228600" eaLnBrk="0" fontAlgn="base" hangingPunct="0">
              <a:spcBef>
                <a:spcPct val="0"/>
              </a:spcBef>
              <a:spcAft>
                <a:spcPct val="0"/>
              </a:spcAft>
              <a:defRPr sz="4000">
                <a:solidFill>
                  <a:schemeClr val="tx1"/>
                </a:solidFill>
                <a:latin typeface="Trebuchet MS" pitchFamily="34" charset="0"/>
                <a:cs typeface="Arial" charset="0"/>
              </a:defRPr>
            </a:lvl7pPr>
            <a:lvl8pPr marL="3429000" indent="-228600" eaLnBrk="0" fontAlgn="base" hangingPunct="0">
              <a:spcBef>
                <a:spcPct val="0"/>
              </a:spcBef>
              <a:spcAft>
                <a:spcPct val="0"/>
              </a:spcAft>
              <a:defRPr sz="4000">
                <a:solidFill>
                  <a:schemeClr val="tx1"/>
                </a:solidFill>
                <a:latin typeface="Trebuchet MS" pitchFamily="34" charset="0"/>
                <a:cs typeface="Arial" charset="0"/>
              </a:defRPr>
            </a:lvl8pPr>
            <a:lvl9pPr marL="3886200" indent="-228600" eaLnBrk="0" fontAlgn="base" hangingPunct="0">
              <a:spcBef>
                <a:spcPct val="0"/>
              </a:spcBef>
              <a:spcAft>
                <a:spcPct val="0"/>
              </a:spcAft>
              <a:defRPr sz="4000">
                <a:solidFill>
                  <a:schemeClr val="tx1"/>
                </a:solidFill>
                <a:latin typeface="Trebuchet MS" pitchFamily="34" charset="0"/>
                <a:cs typeface="Arial" charset="0"/>
              </a:defRPr>
            </a:lvl9pPr>
          </a:lstStyle>
          <a:p>
            <a:pPr algn="r" eaLnBrk="1" hangingPunct="1">
              <a:lnSpc>
                <a:spcPct val="150000"/>
              </a:lnSpc>
              <a:defRPr/>
            </a:pPr>
            <a:endParaRPr lang="en-US" altLang="en-US" sz="2000" smtClean="0">
              <a:solidFill>
                <a:srgbClr val="000000"/>
              </a:solidFill>
              <a:latin typeface="Georgia" pitchFamily="18" charset="0"/>
              <a:ea typeface="+mn-ea"/>
            </a:endParaRPr>
          </a:p>
        </p:txBody>
      </p:sp>
      <p:sp>
        <p:nvSpPr>
          <p:cNvPr id="1027" name="Text Box 20"/>
          <p:cNvSpPr txBox="1">
            <a:spLocks noChangeArrowheads="1"/>
          </p:cNvSpPr>
          <p:nvPr>
            <p:custDataLst>
              <p:tags r:id="rId15"/>
            </p:custDataLst>
          </p:nvPr>
        </p:nvSpPr>
        <p:spPr bwMode="auto">
          <a:xfrm>
            <a:off x="152400" y="6172200"/>
            <a:ext cx="2209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txBody>
          <a:bodyPr>
            <a:spAutoFit/>
          </a:bodyPr>
          <a:lstStyle>
            <a:lvl1pPr marL="342900" indent="-342900" eaLnBrk="0" hangingPunct="0">
              <a:defRPr sz="4000">
                <a:solidFill>
                  <a:schemeClr val="tx1"/>
                </a:solidFill>
                <a:latin typeface="Trebuchet MS" pitchFamily="34" charset="0"/>
                <a:cs typeface="Arial" charset="0"/>
              </a:defRPr>
            </a:lvl1pPr>
            <a:lvl2pPr marL="742950" indent="-285750" eaLnBrk="0" hangingPunct="0">
              <a:defRPr sz="4000">
                <a:solidFill>
                  <a:schemeClr val="tx1"/>
                </a:solidFill>
                <a:latin typeface="Trebuchet MS" pitchFamily="34" charset="0"/>
                <a:cs typeface="Arial" charset="0"/>
              </a:defRPr>
            </a:lvl2pPr>
            <a:lvl3pPr marL="1143000" indent="-228600" eaLnBrk="0" hangingPunct="0">
              <a:defRPr sz="4000">
                <a:solidFill>
                  <a:schemeClr val="tx1"/>
                </a:solidFill>
                <a:latin typeface="Trebuchet MS" pitchFamily="34" charset="0"/>
                <a:cs typeface="Arial" charset="0"/>
              </a:defRPr>
            </a:lvl3pPr>
            <a:lvl4pPr marL="1600200" indent="-228600" eaLnBrk="0" hangingPunct="0">
              <a:defRPr sz="4000">
                <a:solidFill>
                  <a:schemeClr val="tx1"/>
                </a:solidFill>
                <a:latin typeface="Trebuchet MS" pitchFamily="34" charset="0"/>
                <a:cs typeface="Arial" charset="0"/>
              </a:defRPr>
            </a:lvl4pPr>
            <a:lvl5pPr marL="2057400" indent="-228600" eaLnBrk="0" hangingPunct="0">
              <a:defRPr sz="4000">
                <a:solidFill>
                  <a:schemeClr val="tx1"/>
                </a:solidFill>
                <a:latin typeface="Trebuchet MS" pitchFamily="34" charset="0"/>
                <a:cs typeface="Arial" charset="0"/>
              </a:defRPr>
            </a:lvl5pPr>
            <a:lvl6pPr marL="2514600" indent="-228600" eaLnBrk="0" fontAlgn="base" hangingPunct="0">
              <a:spcBef>
                <a:spcPct val="0"/>
              </a:spcBef>
              <a:spcAft>
                <a:spcPct val="0"/>
              </a:spcAft>
              <a:defRPr sz="4000">
                <a:solidFill>
                  <a:schemeClr val="tx1"/>
                </a:solidFill>
                <a:latin typeface="Trebuchet MS" pitchFamily="34" charset="0"/>
                <a:cs typeface="Arial" charset="0"/>
              </a:defRPr>
            </a:lvl6pPr>
            <a:lvl7pPr marL="2971800" indent="-228600" eaLnBrk="0" fontAlgn="base" hangingPunct="0">
              <a:spcBef>
                <a:spcPct val="0"/>
              </a:spcBef>
              <a:spcAft>
                <a:spcPct val="0"/>
              </a:spcAft>
              <a:defRPr sz="4000">
                <a:solidFill>
                  <a:schemeClr val="tx1"/>
                </a:solidFill>
                <a:latin typeface="Trebuchet MS" pitchFamily="34" charset="0"/>
                <a:cs typeface="Arial" charset="0"/>
              </a:defRPr>
            </a:lvl7pPr>
            <a:lvl8pPr marL="3429000" indent="-228600" eaLnBrk="0" fontAlgn="base" hangingPunct="0">
              <a:spcBef>
                <a:spcPct val="0"/>
              </a:spcBef>
              <a:spcAft>
                <a:spcPct val="0"/>
              </a:spcAft>
              <a:defRPr sz="4000">
                <a:solidFill>
                  <a:schemeClr val="tx1"/>
                </a:solidFill>
                <a:latin typeface="Trebuchet MS" pitchFamily="34" charset="0"/>
                <a:cs typeface="Arial" charset="0"/>
              </a:defRPr>
            </a:lvl8pPr>
            <a:lvl9pPr marL="3886200" indent="-228600" eaLnBrk="0" fontAlgn="base" hangingPunct="0">
              <a:spcBef>
                <a:spcPct val="0"/>
              </a:spcBef>
              <a:spcAft>
                <a:spcPct val="0"/>
              </a:spcAft>
              <a:defRPr sz="4000">
                <a:solidFill>
                  <a:schemeClr val="tx1"/>
                </a:solidFill>
                <a:latin typeface="Trebuchet MS" pitchFamily="34" charset="0"/>
                <a:cs typeface="Arial" charset="0"/>
              </a:defRPr>
            </a:lvl9pPr>
          </a:lstStyle>
          <a:p>
            <a:pPr algn="r" eaLnBrk="1" hangingPunct="1">
              <a:lnSpc>
                <a:spcPct val="150000"/>
              </a:lnSpc>
              <a:spcBef>
                <a:spcPct val="50000"/>
              </a:spcBef>
              <a:defRPr/>
            </a:pPr>
            <a:endParaRPr lang="en-US" altLang="en-US" sz="2000" smtClean="0">
              <a:solidFill>
                <a:srgbClr val="000000"/>
              </a:solidFill>
              <a:latin typeface="Georgia" pitchFamily="18" charset="0"/>
              <a:ea typeface="+mn-ea"/>
            </a:endParaRPr>
          </a:p>
        </p:txBody>
      </p:sp>
      <p:sp>
        <p:nvSpPr>
          <p:cNvPr id="1028" name="Text Box 7"/>
          <p:cNvSpPr txBox="1">
            <a:spLocks noChangeArrowheads="1"/>
          </p:cNvSpPr>
          <p:nvPr>
            <p:custDataLst>
              <p:tags r:id="rId16"/>
            </p:custDataLst>
          </p:nvPr>
        </p:nvSpPr>
        <p:spPr bwMode="auto">
          <a:xfrm>
            <a:off x="685800" y="6488113"/>
            <a:ext cx="2362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txBody>
          <a:bodyPr>
            <a:spAutoFit/>
          </a:bodyPr>
          <a:lstStyle>
            <a:lvl1pPr marL="342900" indent="-342900" eaLnBrk="0" hangingPunct="0">
              <a:defRPr sz="4000">
                <a:solidFill>
                  <a:schemeClr val="tx1"/>
                </a:solidFill>
                <a:latin typeface="Trebuchet MS" pitchFamily="34" charset="0"/>
                <a:cs typeface="Arial" charset="0"/>
              </a:defRPr>
            </a:lvl1pPr>
            <a:lvl2pPr marL="742950" indent="-285750" eaLnBrk="0" hangingPunct="0">
              <a:defRPr sz="4000">
                <a:solidFill>
                  <a:schemeClr val="tx1"/>
                </a:solidFill>
                <a:latin typeface="Trebuchet MS" pitchFamily="34" charset="0"/>
                <a:cs typeface="Arial" charset="0"/>
              </a:defRPr>
            </a:lvl2pPr>
            <a:lvl3pPr marL="1143000" indent="-228600" eaLnBrk="0" hangingPunct="0">
              <a:defRPr sz="4000">
                <a:solidFill>
                  <a:schemeClr val="tx1"/>
                </a:solidFill>
                <a:latin typeface="Trebuchet MS" pitchFamily="34" charset="0"/>
                <a:cs typeface="Arial" charset="0"/>
              </a:defRPr>
            </a:lvl3pPr>
            <a:lvl4pPr marL="1600200" indent="-228600" eaLnBrk="0" hangingPunct="0">
              <a:defRPr sz="4000">
                <a:solidFill>
                  <a:schemeClr val="tx1"/>
                </a:solidFill>
                <a:latin typeface="Trebuchet MS" pitchFamily="34" charset="0"/>
                <a:cs typeface="Arial" charset="0"/>
              </a:defRPr>
            </a:lvl4pPr>
            <a:lvl5pPr marL="2057400" indent="-228600" eaLnBrk="0" hangingPunct="0">
              <a:defRPr sz="4000">
                <a:solidFill>
                  <a:schemeClr val="tx1"/>
                </a:solidFill>
                <a:latin typeface="Trebuchet MS" pitchFamily="34" charset="0"/>
                <a:cs typeface="Arial" charset="0"/>
              </a:defRPr>
            </a:lvl5pPr>
            <a:lvl6pPr marL="2514600" indent="-228600" eaLnBrk="0" fontAlgn="base" hangingPunct="0">
              <a:spcBef>
                <a:spcPct val="0"/>
              </a:spcBef>
              <a:spcAft>
                <a:spcPct val="0"/>
              </a:spcAft>
              <a:defRPr sz="4000">
                <a:solidFill>
                  <a:schemeClr val="tx1"/>
                </a:solidFill>
                <a:latin typeface="Trebuchet MS" pitchFamily="34" charset="0"/>
                <a:cs typeface="Arial" charset="0"/>
              </a:defRPr>
            </a:lvl6pPr>
            <a:lvl7pPr marL="2971800" indent="-228600" eaLnBrk="0" fontAlgn="base" hangingPunct="0">
              <a:spcBef>
                <a:spcPct val="0"/>
              </a:spcBef>
              <a:spcAft>
                <a:spcPct val="0"/>
              </a:spcAft>
              <a:defRPr sz="4000">
                <a:solidFill>
                  <a:schemeClr val="tx1"/>
                </a:solidFill>
                <a:latin typeface="Trebuchet MS" pitchFamily="34" charset="0"/>
                <a:cs typeface="Arial" charset="0"/>
              </a:defRPr>
            </a:lvl7pPr>
            <a:lvl8pPr marL="3429000" indent="-228600" eaLnBrk="0" fontAlgn="base" hangingPunct="0">
              <a:spcBef>
                <a:spcPct val="0"/>
              </a:spcBef>
              <a:spcAft>
                <a:spcPct val="0"/>
              </a:spcAft>
              <a:defRPr sz="4000">
                <a:solidFill>
                  <a:schemeClr val="tx1"/>
                </a:solidFill>
                <a:latin typeface="Trebuchet MS" pitchFamily="34" charset="0"/>
                <a:cs typeface="Arial" charset="0"/>
              </a:defRPr>
            </a:lvl8pPr>
            <a:lvl9pPr marL="3886200" indent="-228600" eaLnBrk="0" fontAlgn="base" hangingPunct="0">
              <a:spcBef>
                <a:spcPct val="0"/>
              </a:spcBef>
              <a:spcAft>
                <a:spcPct val="0"/>
              </a:spcAft>
              <a:defRPr sz="4000">
                <a:solidFill>
                  <a:schemeClr val="tx1"/>
                </a:solidFill>
                <a:latin typeface="Trebuchet MS" pitchFamily="34" charset="0"/>
                <a:cs typeface="Arial" charset="0"/>
              </a:defRPr>
            </a:lvl9pPr>
          </a:lstStyle>
          <a:p>
            <a:pPr algn="r" eaLnBrk="1" hangingPunct="1">
              <a:lnSpc>
                <a:spcPct val="150000"/>
              </a:lnSpc>
              <a:spcBef>
                <a:spcPct val="50000"/>
              </a:spcBef>
              <a:defRPr/>
            </a:pPr>
            <a:r>
              <a:rPr lang="en-US" altLang="en-US" sz="1200" b="1" smtClean="0">
                <a:solidFill>
                  <a:srgbClr val="000000"/>
                </a:solidFill>
                <a:latin typeface="Georgia" pitchFamily="18" charset="0"/>
                <a:ea typeface="+mn-ea"/>
              </a:rPr>
              <a:t>www.northcentralsare.org</a:t>
            </a:r>
          </a:p>
        </p:txBody>
      </p:sp>
      <p:pic>
        <p:nvPicPr>
          <p:cNvPr id="7173" name="Picture 5" descr="SARE_NorthCentral_RGB.jpg"/>
          <p:cNvPicPr>
            <a:picLocks noChangeAspect="1"/>
          </p:cNvPicPr>
          <p:nvPr>
            <p:custDataLst>
              <p:tags r:id="rId17"/>
            </p:custDataLst>
          </p:nvPr>
        </p:nvPicPr>
        <p:blipFill>
          <a:blip r:embed="rId19">
            <a:extLst>
              <a:ext uri="{28A0092B-C50C-407E-A947-70E740481C1C}">
                <a14:useLocalDpi xmlns:a14="http://schemas.microsoft.com/office/drawing/2010/main" val="0"/>
              </a:ext>
            </a:extLst>
          </a:blip>
          <a:srcRect/>
          <a:stretch>
            <a:fillRect/>
          </a:stretch>
        </p:blipFill>
        <p:spPr bwMode="auto">
          <a:xfrm>
            <a:off x="152400" y="6172200"/>
            <a:ext cx="5905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Rectangle 6"/>
          <p:cNvSpPr>
            <a:spLocks noGrp="1" noChangeArrowheads="1"/>
          </p:cNvSpPr>
          <p:nvPr>
            <p:ph type="title"/>
            <p:custDataLst>
              <p:tags r:id="rId18"/>
            </p:custDataLst>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cSld>
  <p:clrMap bg1="lt1" tx1="dk1" bg2="lt2" tx2="dk2" accent1="accent1" accent2="accent2" accent3="accent3" accent4="accent4" accent5="accent5" accent6="accent6" hlink="hlink" folHlink="folHlink"/>
  <p:sldLayoutIdLst>
    <p:sldLayoutId id="2147486517" r:id="rId1"/>
    <p:sldLayoutId id="2147486518" r:id="rId2"/>
    <p:sldLayoutId id="2147486519" r:id="rId3"/>
    <p:sldLayoutId id="2147486520" r:id="rId4"/>
    <p:sldLayoutId id="2147486521" r:id="rId5"/>
    <p:sldLayoutId id="2147486522" r:id="rId6"/>
    <p:sldLayoutId id="2147486523" r:id="rId7"/>
    <p:sldLayoutId id="2147486524" r:id="rId8"/>
    <p:sldLayoutId id="2147486525" r:id="rId9"/>
    <p:sldLayoutId id="2147486526" r:id="rId10"/>
    <p:sldLayoutId id="2147486527" r:id="rId11"/>
    <p:sldLayoutId id="2147486528" r:id="rId1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ext Box 19"/>
          <p:cNvSpPr txBox="1">
            <a:spLocks noChangeArrowheads="1"/>
          </p:cNvSpPr>
          <p:nvPr>
            <p:custDataLst>
              <p:tags r:id="rId14"/>
            </p:custDataLst>
          </p:nvPr>
        </p:nvSpPr>
        <p:spPr bwMode="auto">
          <a:xfrm>
            <a:off x="152400" y="6172200"/>
            <a:ext cx="1676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txBody>
          <a:bodyPr>
            <a:spAutoFit/>
          </a:bodyPr>
          <a:lstStyle>
            <a:lvl1pPr marL="342900" indent="-342900" eaLnBrk="0" hangingPunct="0">
              <a:defRPr sz="4000">
                <a:solidFill>
                  <a:schemeClr val="tx1"/>
                </a:solidFill>
                <a:latin typeface="Trebuchet MS" pitchFamily="34" charset="0"/>
                <a:cs typeface="Arial" charset="0"/>
              </a:defRPr>
            </a:lvl1pPr>
            <a:lvl2pPr marL="742950" indent="-285750" eaLnBrk="0" hangingPunct="0">
              <a:defRPr sz="4000">
                <a:solidFill>
                  <a:schemeClr val="tx1"/>
                </a:solidFill>
                <a:latin typeface="Trebuchet MS" pitchFamily="34" charset="0"/>
                <a:cs typeface="Arial" charset="0"/>
              </a:defRPr>
            </a:lvl2pPr>
            <a:lvl3pPr marL="1143000" indent="-228600" eaLnBrk="0" hangingPunct="0">
              <a:defRPr sz="4000">
                <a:solidFill>
                  <a:schemeClr val="tx1"/>
                </a:solidFill>
                <a:latin typeface="Trebuchet MS" pitchFamily="34" charset="0"/>
                <a:cs typeface="Arial" charset="0"/>
              </a:defRPr>
            </a:lvl3pPr>
            <a:lvl4pPr marL="1600200" indent="-228600" eaLnBrk="0" hangingPunct="0">
              <a:defRPr sz="4000">
                <a:solidFill>
                  <a:schemeClr val="tx1"/>
                </a:solidFill>
                <a:latin typeface="Trebuchet MS" pitchFamily="34" charset="0"/>
                <a:cs typeface="Arial" charset="0"/>
              </a:defRPr>
            </a:lvl4pPr>
            <a:lvl5pPr marL="2057400" indent="-228600" eaLnBrk="0" hangingPunct="0">
              <a:defRPr sz="4000">
                <a:solidFill>
                  <a:schemeClr val="tx1"/>
                </a:solidFill>
                <a:latin typeface="Trebuchet MS" pitchFamily="34" charset="0"/>
                <a:cs typeface="Arial" charset="0"/>
              </a:defRPr>
            </a:lvl5pPr>
            <a:lvl6pPr marL="2514600" indent="-228600" eaLnBrk="0" fontAlgn="base" hangingPunct="0">
              <a:spcBef>
                <a:spcPct val="0"/>
              </a:spcBef>
              <a:spcAft>
                <a:spcPct val="0"/>
              </a:spcAft>
              <a:defRPr sz="4000">
                <a:solidFill>
                  <a:schemeClr val="tx1"/>
                </a:solidFill>
                <a:latin typeface="Trebuchet MS" pitchFamily="34" charset="0"/>
                <a:cs typeface="Arial" charset="0"/>
              </a:defRPr>
            </a:lvl6pPr>
            <a:lvl7pPr marL="2971800" indent="-228600" eaLnBrk="0" fontAlgn="base" hangingPunct="0">
              <a:spcBef>
                <a:spcPct val="0"/>
              </a:spcBef>
              <a:spcAft>
                <a:spcPct val="0"/>
              </a:spcAft>
              <a:defRPr sz="4000">
                <a:solidFill>
                  <a:schemeClr val="tx1"/>
                </a:solidFill>
                <a:latin typeface="Trebuchet MS" pitchFamily="34" charset="0"/>
                <a:cs typeface="Arial" charset="0"/>
              </a:defRPr>
            </a:lvl7pPr>
            <a:lvl8pPr marL="3429000" indent="-228600" eaLnBrk="0" fontAlgn="base" hangingPunct="0">
              <a:spcBef>
                <a:spcPct val="0"/>
              </a:spcBef>
              <a:spcAft>
                <a:spcPct val="0"/>
              </a:spcAft>
              <a:defRPr sz="4000">
                <a:solidFill>
                  <a:schemeClr val="tx1"/>
                </a:solidFill>
                <a:latin typeface="Trebuchet MS" pitchFamily="34" charset="0"/>
                <a:cs typeface="Arial" charset="0"/>
              </a:defRPr>
            </a:lvl8pPr>
            <a:lvl9pPr marL="3886200" indent="-228600" eaLnBrk="0" fontAlgn="base" hangingPunct="0">
              <a:spcBef>
                <a:spcPct val="0"/>
              </a:spcBef>
              <a:spcAft>
                <a:spcPct val="0"/>
              </a:spcAft>
              <a:defRPr sz="4000">
                <a:solidFill>
                  <a:schemeClr val="tx1"/>
                </a:solidFill>
                <a:latin typeface="Trebuchet MS" pitchFamily="34" charset="0"/>
                <a:cs typeface="Arial" charset="0"/>
              </a:defRPr>
            </a:lvl9pPr>
          </a:lstStyle>
          <a:p>
            <a:pPr algn="r" eaLnBrk="1" hangingPunct="1">
              <a:lnSpc>
                <a:spcPct val="150000"/>
              </a:lnSpc>
              <a:defRPr/>
            </a:pPr>
            <a:endParaRPr lang="en-US" altLang="en-US" sz="2000" smtClean="0">
              <a:latin typeface="Georgia" pitchFamily="18" charset="0"/>
            </a:endParaRPr>
          </a:p>
        </p:txBody>
      </p:sp>
      <p:sp>
        <p:nvSpPr>
          <p:cNvPr id="1027" name="Text Box 20"/>
          <p:cNvSpPr txBox="1">
            <a:spLocks noChangeArrowheads="1"/>
          </p:cNvSpPr>
          <p:nvPr>
            <p:custDataLst>
              <p:tags r:id="rId15"/>
            </p:custDataLst>
          </p:nvPr>
        </p:nvSpPr>
        <p:spPr bwMode="auto">
          <a:xfrm>
            <a:off x="152400" y="6172200"/>
            <a:ext cx="2209800" cy="497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txBody>
          <a:bodyPr>
            <a:spAutoFit/>
          </a:bodyPr>
          <a:lstStyle>
            <a:lvl1pPr marL="342900" indent="-342900" eaLnBrk="0" hangingPunct="0">
              <a:defRPr sz="4000">
                <a:solidFill>
                  <a:schemeClr val="tx1"/>
                </a:solidFill>
                <a:latin typeface="Trebuchet MS" pitchFamily="34" charset="0"/>
                <a:cs typeface="Arial" charset="0"/>
              </a:defRPr>
            </a:lvl1pPr>
            <a:lvl2pPr marL="742950" indent="-285750" eaLnBrk="0" hangingPunct="0">
              <a:defRPr sz="4000">
                <a:solidFill>
                  <a:schemeClr val="tx1"/>
                </a:solidFill>
                <a:latin typeface="Trebuchet MS" pitchFamily="34" charset="0"/>
                <a:cs typeface="Arial" charset="0"/>
              </a:defRPr>
            </a:lvl2pPr>
            <a:lvl3pPr marL="1143000" indent="-228600" eaLnBrk="0" hangingPunct="0">
              <a:defRPr sz="4000">
                <a:solidFill>
                  <a:schemeClr val="tx1"/>
                </a:solidFill>
                <a:latin typeface="Trebuchet MS" pitchFamily="34" charset="0"/>
                <a:cs typeface="Arial" charset="0"/>
              </a:defRPr>
            </a:lvl3pPr>
            <a:lvl4pPr marL="1600200" indent="-228600" eaLnBrk="0" hangingPunct="0">
              <a:defRPr sz="4000">
                <a:solidFill>
                  <a:schemeClr val="tx1"/>
                </a:solidFill>
                <a:latin typeface="Trebuchet MS" pitchFamily="34" charset="0"/>
                <a:cs typeface="Arial" charset="0"/>
              </a:defRPr>
            </a:lvl4pPr>
            <a:lvl5pPr marL="2057400" indent="-228600" eaLnBrk="0" hangingPunct="0">
              <a:defRPr sz="4000">
                <a:solidFill>
                  <a:schemeClr val="tx1"/>
                </a:solidFill>
                <a:latin typeface="Trebuchet MS" pitchFamily="34" charset="0"/>
                <a:cs typeface="Arial" charset="0"/>
              </a:defRPr>
            </a:lvl5pPr>
            <a:lvl6pPr marL="2514600" indent="-228600" eaLnBrk="0" fontAlgn="base" hangingPunct="0">
              <a:spcBef>
                <a:spcPct val="0"/>
              </a:spcBef>
              <a:spcAft>
                <a:spcPct val="0"/>
              </a:spcAft>
              <a:defRPr sz="4000">
                <a:solidFill>
                  <a:schemeClr val="tx1"/>
                </a:solidFill>
                <a:latin typeface="Trebuchet MS" pitchFamily="34" charset="0"/>
                <a:cs typeface="Arial" charset="0"/>
              </a:defRPr>
            </a:lvl6pPr>
            <a:lvl7pPr marL="2971800" indent="-228600" eaLnBrk="0" fontAlgn="base" hangingPunct="0">
              <a:spcBef>
                <a:spcPct val="0"/>
              </a:spcBef>
              <a:spcAft>
                <a:spcPct val="0"/>
              </a:spcAft>
              <a:defRPr sz="4000">
                <a:solidFill>
                  <a:schemeClr val="tx1"/>
                </a:solidFill>
                <a:latin typeface="Trebuchet MS" pitchFamily="34" charset="0"/>
                <a:cs typeface="Arial" charset="0"/>
              </a:defRPr>
            </a:lvl7pPr>
            <a:lvl8pPr marL="3429000" indent="-228600" eaLnBrk="0" fontAlgn="base" hangingPunct="0">
              <a:spcBef>
                <a:spcPct val="0"/>
              </a:spcBef>
              <a:spcAft>
                <a:spcPct val="0"/>
              </a:spcAft>
              <a:defRPr sz="4000">
                <a:solidFill>
                  <a:schemeClr val="tx1"/>
                </a:solidFill>
                <a:latin typeface="Trebuchet MS" pitchFamily="34" charset="0"/>
                <a:cs typeface="Arial" charset="0"/>
              </a:defRPr>
            </a:lvl8pPr>
            <a:lvl9pPr marL="3886200" indent="-228600" eaLnBrk="0" fontAlgn="base" hangingPunct="0">
              <a:spcBef>
                <a:spcPct val="0"/>
              </a:spcBef>
              <a:spcAft>
                <a:spcPct val="0"/>
              </a:spcAft>
              <a:defRPr sz="4000">
                <a:solidFill>
                  <a:schemeClr val="tx1"/>
                </a:solidFill>
                <a:latin typeface="Trebuchet MS" pitchFamily="34" charset="0"/>
                <a:cs typeface="Arial" charset="0"/>
              </a:defRPr>
            </a:lvl9pPr>
          </a:lstStyle>
          <a:p>
            <a:pPr algn="r" eaLnBrk="1" hangingPunct="1">
              <a:lnSpc>
                <a:spcPct val="150000"/>
              </a:lnSpc>
              <a:spcBef>
                <a:spcPct val="50000"/>
              </a:spcBef>
              <a:defRPr/>
            </a:pPr>
            <a:endParaRPr lang="en-US" altLang="en-US" sz="2000" b="0" i="0" u="none" smtClean="0">
              <a:latin typeface="Georgia" pitchFamily="18" charset="0"/>
            </a:endParaRPr>
          </a:p>
        </p:txBody>
      </p:sp>
      <p:sp>
        <p:nvSpPr>
          <p:cNvPr id="1028" name="Text Box 7"/>
          <p:cNvSpPr txBox="1">
            <a:spLocks noChangeArrowheads="1"/>
          </p:cNvSpPr>
          <p:nvPr>
            <p:custDataLst>
              <p:tags r:id="rId16"/>
            </p:custDataLst>
          </p:nvPr>
        </p:nvSpPr>
        <p:spPr bwMode="auto">
          <a:xfrm>
            <a:off x="685800" y="6488113"/>
            <a:ext cx="2362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txBody>
          <a:bodyPr>
            <a:spAutoFit/>
          </a:bodyPr>
          <a:lstStyle>
            <a:lvl1pPr marL="342900" indent="-342900" eaLnBrk="0" hangingPunct="0">
              <a:defRPr sz="4000">
                <a:solidFill>
                  <a:schemeClr val="tx1"/>
                </a:solidFill>
                <a:latin typeface="Trebuchet MS" pitchFamily="34" charset="0"/>
                <a:cs typeface="Arial" charset="0"/>
              </a:defRPr>
            </a:lvl1pPr>
            <a:lvl2pPr marL="742950" indent="-285750" eaLnBrk="0" hangingPunct="0">
              <a:defRPr sz="4000">
                <a:solidFill>
                  <a:schemeClr val="tx1"/>
                </a:solidFill>
                <a:latin typeface="Trebuchet MS" pitchFamily="34" charset="0"/>
                <a:cs typeface="Arial" charset="0"/>
              </a:defRPr>
            </a:lvl2pPr>
            <a:lvl3pPr marL="1143000" indent="-228600" eaLnBrk="0" hangingPunct="0">
              <a:defRPr sz="4000">
                <a:solidFill>
                  <a:schemeClr val="tx1"/>
                </a:solidFill>
                <a:latin typeface="Trebuchet MS" pitchFamily="34" charset="0"/>
                <a:cs typeface="Arial" charset="0"/>
              </a:defRPr>
            </a:lvl3pPr>
            <a:lvl4pPr marL="1600200" indent="-228600" eaLnBrk="0" hangingPunct="0">
              <a:defRPr sz="4000">
                <a:solidFill>
                  <a:schemeClr val="tx1"/>
                </a:solidFill>
                <a:latin typeface="Trebuchet MS" pitchFamily="34" charset="0"/>
                <a:cs typeface="Arial" charset="0"/>
              </a:defRPr>
            </a:lvl4pPr>
            <a:lvl5pPr marL="2057400" indent="-228600" eaLnBrk="0" hangingPunct="0">
              <a:defRPr sz="4000">
                <a:solidFill>
                  <a:schemeClr val="tx1"/>
                </a:solidFill>
                <a:latin typeface="Trebuchet MS" pitchFamily="34" charset="0"/>
                <a:cs typeface="Arial" charset="0"/>
              </a:defRPr>
            </a:lvl5pPr>
            <a:lvl6pPr marL="2514600" indent="-228600" eaLnBrk="0" fontAlgn="base" hangingPunct="0">
              <a:spcBef>
                <a:spcPct val="0"/>
              </a:spcBef>
              <a:spcAft>
                <a:spcPct val="0"/>
              </a:spcAft>
              <a:defRPr sz="4000">
                <a:solidFill>
                  <a:schemeClr val="tx1"/>
                </a:solidFill>
                <a:latin typeface="Trebuchet MS" pitchFamily="34" charset="0"/>
                <a:cs typeface="Arial" charset="0"/>
              </a:defRPr>
            </a:lvl6pPr>
            <a:lvl7pPr marL="2971800" indent="-228600" eaLnBrk="0" fontAlgn="base" hangingPunct="0">
              <a:spcBef>
                <a:spcPct val="0"/>
              </a:spcBef>
              <a:spcAft>
                <a:spcPct val="0"/>
              </a:spcAft>
              <a:defRPr sz="4000">
                <a:solidFill>
                  <a:schemeClr val="tx1"/>
                </a:solidFill>
                <a:latin typeface="Trebuchet MS" pitchFamily="34" charset="0"/>
                <a:cs typeface="Arial" charset="0"/>
              </a:defRPr>
            </a:lvl7pPr>
            <a:lvl8pPr marL="3429000" indent="-228600" eaLnBrk="0" fontAlgn="base" hangingPunct="0">
              <a:spcBef>
                <a:spcPct val="0"/>
              </a:spcBef>
              <a:spcAft>
                <a:spcPct val="0"/>
              </a:spcAft>
              <a:defRPr sz="4000">
                <a:solidFill>
                  <a:schemeClr val="tx1"/>
                </a:solidFill>
                <a:latin typeface="Trebuchet MS" pitchFamily="34" charset="0"/>
                <a:cs typeface="Arial" charset="0"/>
              </a:defRPr>
            </a:lvl8pPr>
            <a:lvl9pPr marL="3886200" indent="-228600" eaLnBrk="0" fontAlgn="base" hangingPunct="0">
              <a:spcBef>
                <a:spcPct val="0"/>
              </a:spcBef>
              <a:spcAft>
                <a:spcPct val="0"/>
              </a:spcAft>
              <a:defRPr sz="4000">
                <a:solidFill>
                  <a:schemeClr val="tx1"/>
                </a:solidFill>
                <a:latin typeface="Trebuchet MS" pitchFamily="34" charset="0"/>
                <a:cs typeface="Arial" charset="0"/>
              </a:defRPr>
            </a:lvl9pPr>
          </a:lstStyle>
          <a:p>
            <a:pPr algn="r" eaLnBrk="1" hangingPunct="1">
              <a:lnSpc>
                <a:spcPct val="150000"/>
              </a:lnSpc>
              <a:spcBef>
                <a:spcPct val="50000"/>
              </a:spcBef>
              <a:defRPr/>
            </a:pPr>
            <a:r>
              <a:rPr lang="en-US" altLang="en-US" sz="1200" b="1" smtClean="0">
                <a:latin typeface="Georgia" pitchFamily="18" charset="0"/>
              </a:rPr>
              <a:t>www.northcentralsare.org</a:t>
            </a:r>
          </a:p>
        </p:txBody>
      </p:sp>
      <p:pic>
        <p:nvPicPr>
          <p:cNvPr id="1029" name="Picture 5" descr="SARE_NorthCentral_RGB.jpg"/>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152400" y="6172200"/>
            <a:ext cx="5905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6"/>
          <p:cNvSpPr>
            <a:spLocks noGrp="1" noChangeArrowheads="1"/>
          </p:cNvSpPr>
          <p:nvPr>
            <p:ph type="title"/>
            <p:custDataLst>
              <p:tags r:id="rId17"/>
            </p:custDataLst>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extLst>
      <p:ext uri="{BB962C8B-B14F-4D97-AF65-F5344CB8AC3E}">
        <p14:creationId xmlns:p14="http://schemas.microsoft.com/office/powerpoint/2010/main" val="4237855816"/>
      </p:ext>
    </p:extLst>
  </p:cSld>
  <p:clrMap bg1="lt1" tx1="dk1" bg2="lt2" tx2="dk2" accent1="accent1" accent2="accent2" accent3="accent3" accent4="accent4" accent5="accent5" accent6="accent6" hlink="hlink" folHlink="folHlink"/>
  <p:sldLayoutIdLst>
    <p:sldLayoutId id="2147486542" r:id="rId1"/>
    <p:sldLayoutId id="2147486543" r:id="rId2"/>
    <p:sldLayoutId id="2147486544" r:id="rId3"/>
    <p:sldLayoutId id="2147486545" r:id="rId4"/>
    <p:sldLayoutId id="2147486546" r:id="rId5"/>
    <p:sldLayoutId id="2147486547" r:id="rId6"/>
    <p:sldLayoutId id="2147486548" r:id="rId7"/>
    <p:sldLayoutId id="2147486549" r:id="rId8"/>
    <p:sldLayoutId id="2147486550" r:id="rId9"/>
    <p:sldLayoutId id="2147486551" r:id="rId10"/>
    <p:sldLayoutId id="2147486552" r:id="rId11"/>
    <p:sldLayoutId id="2147486553" r:id="rId12"/>
  </p:sldLayoutIdLst>
  <p:timing>
    <p:tnLst>
      <p:par>
        <p:cTn id="1" dur="indefinite" restart="never" nodeType="tmRoot"/>
      </p:par>
    </p:tnLst>
  </p:timing>
  <p:txStyles>
    <p:titleStyle>
      <a:lvl1pPr algn="ctr" rtl="0" eaLnBrk="0" fontAlgn="base" hangingPunct="0">
        <a:spcBef>
          <a:spcPct val="0"/>
        </a:spcBef>
        <a:spcAft>
          <a:spcPct val="0"/>
        </a:spcAft>
        <a:defRPr sz="4400" b="0" i="0" u="none">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61.xml"/><Relationship Id="rId3" Type="http://schemas.openxmlformats.org/officeDocument/2006/relationships/tags" Target="../tags/tag56.xml"/><Relationship Id="rId7" Type="http://schemas.openxmlformats.org/officeDocument/2006/relationships/tags" Target="../tags/tag60.xml"/><Relationship Id="rId12" Type="http://schemas.openxmlformats.org/officeDocument/2006/relationships/image" Target="../media/image6.png"/><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tags" Target="../tags/tag59.xml"/><Relationship Id="rId11" Type="http://schemas.openxmlformats.org/officeDocument/2006/relationships/notesSlide" Target="../notesSlides/notesSlide1.xml"/><Relationship Id="rId5" Type="http://schemas.openxmlformats.org/officeDocument/2006/relationships/tags" Target="../tags/tag58.xml"/><Relationship Id="rId10" Type="http://schemas.openxmlformats.org/officeDocument/2006/relationships/slideLayout" Target="../slideLayouts/slideLayout54.xml"/><Relationship Id="rId4" Type="http://schemas.openxmlformats.org/officeDocument/2006/relationships/tags" Target="../tags/tag57.xml"/><Relationship Id="rId9" Type="http://schemas.openxmlformats.org/officeDocument/2006/relationships/tags" Target="../tags/tag62.xml"/></Relationships>
</file>

<file path=ppt/slides/_rels/slide10.xml.rels><?xml version="1.0" encoding="UTF-8" standalone="yes"?>
<Relationships xmlns="http://schemas.openxmlformats.org/package/2006/relationships"><Relationship Id="rId3" Type="http://schemas.openxmlformats.org/officeDocument/2006/relationships/tags" Target="../tags/tag117.xml"/><Relationship Id="rId2" Type="http://schemas.openxmlformats.org/officeDocument/2006/relationships/tags" Target="../tags/tag116.xml"/><Relationship Id="rId1" Type="http://schemas.openxmlformats.org/officeDocument/2006/relationships/tags" Target="../tags/tag115.xml"/><Relationship Id="rId6" Type="http://schemas.openxmlformats.org/officeDocument/2006/relationships/image" Target="../media/image20.png"/><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11.xml"/><Relationship Id="rId3" Type="http://schemas.openxmlformats.org/officeDocument/2006/relationships/tags" Target="../tags/tag120.xml"/><Relationship Id="rId7" Type="http://schemas.openxmlformats.org/officeDocument/2006/relationships/slideLayout" Target="../slideLayouts/slideLayout8.xml"/><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tags" Target="../tags/tag123.xml"/><Relationship Id="rId5" Type="http://schemas.openxmlformats.org/officeDocument/2006/relationships/tags" Target="../tags/tag122.xml"/><Relationship Id="rId4" Type="http://schemas.openxmlformats.org/officeDocument/2006/relationships/tags" Target="../tags/tag121.xml"/><Relationship Id="rId9" Type="http://schemas.openxmlformats.org/officeDocument/2006/relationships/image" Target="../media/image21.jpeg"/></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12.xml"/><Relationship Id="rId3" Type="http://schemas.openxmlformats.org/officeDocument/2006/relationships/tags" Target="../tags/tag126.xml"/><Relationship Id="rId7" Type="http://schemas.openxmlformats.org/officeDocument/2006/relationships/slideLayout" Target="../slideLayouts/slideLayout66.xml"/><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tags" Target="../tags/tag129.xml"/><Relationship Id="rId5" Type="http://schemas.openxmlformats.org/officeDocument/2006/relationships/tags" Target="../tags/tag128.xml"/><Relationship Id="rId4" Type="http://schemas.openxmlformats.org/officeDocument/2006/relationships/tags" Target="../tags/tag127.xml"/><Relationship Id="rId9" Type="http://schemas.openxmlformats.org/officeDocument/2006/relationships/image" Target="../media/image22.jpeg"/></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tags" Target="../tags/tag132.xml"/><Relationship Id="rId7" Type="http://schemas.openxmlformats.org/officeDocument/2006/relationships/notesSlide" Target="../notesSlides/notesSlide13.xml"/><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slideLayout" Target="../slideLayouts/slideLayout61.xml"/><Relationship Id="rId5" Type="http://schemas.openxmlformats.org/officeDocument/2006/relationships/tags" Target="../tags/tag134.xml"/><Relationship Id="rId4" Type="http://schemas.openxmlformats.org/officeDocument/2006/relationships/tags" Target="../tags/tag133.xml"/></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137.xml"/><Relationship Id="rId7" Type="http://schemas.openxmlformats.org/officeDocument/2006/relationships/image" Target="../media/image24.jpeg"/><Relationship Id="rId2" Type="http://schemas.openxmlformats.org/officeDocument/2006/relationships/tags" Target="../tags/tag136.xml"/><Relationship Id="rId1" Type="http://schemas.openxmlformats.org/officeDocument/2006/relationships/tags" Target="../tags/tag135.xml"/><Relationship Id="rId6" Type="http://schemas.openxmlformats.org/officeDocument/2006/relationships/notesSlide" Target="../notesSlides/notesSlide14.xml"/><Relationship Id="rId5" Type="http://schemas.openxmlformats.org/officeDocument/2006/relationships/slideLayout" Target="../slideLayouts/slideLayout61.xml"/><Relationship Id="rId4" Type="http://schemas.openxmlformats.org/officeDocument/2006/relationships/tags" Target="../tags/tag138.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61.xml"/><Relationship Id="rId2" Type="http://schemas.openxmlformats.org/officeDocument/2006/relationships/tags" Target="../tags/tag140.xml"/><Relationship Id="rId1" Type="http://schemas.openxmlformats.org/officeDocument/2006/relationships/tags" Target="../tags/tag139.xml"/><Relationship Id="rId6" Type="http://schemas.openxmlformats.org/officeDocument/2006/relationships/image" Target="../media/image26.png"/><Relationship Id="rId5" Type="http://schemas.openxmlformats.org/officeDocument/2006/relationships/image" Target="../media/image24.jpe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1.xml"/><Relationship Id="rId1" Type="http://schemas.openxmlformats.org/officeDocument/2006/relationships/tags" Target="../tags/tag141.xml"/><Relationship Id="rId5" Type="http://schemas.openxmlformats.org/officeDocument/2006/relationships/image" Target="../media/image27.png"/><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tags" Target="../tags/tag144.xml"/><Relationship Id="rId2" Type="http://schemas.openxmlformats.org/officeDocument/2006/relationships/tags" Target="../tags/tag143.xml"/><Relationship Id="rId1" Type="http://schemas.openxmlformats.org/officeDocument/2006/relationships/tags" Target="../tags/tag142.xml"/><Relationship Id="rId5" Type="http://schemas.openxmlformats.org/officeDocument/2006/relationships/notesSlide" Target="../notesSlides/notesSlide17.xml"/><Relationship Id="rId4" Type="http://schemas.openxmlformats.org/officeDocument/2006/relationships/slideLayout" Target="../slideLayouts/slideLayout61.xml"/></Relationships>
</file>

<file path=ppt/slides/_rels/slide18.xml.rels><?xml version="1.0" encoding="UTF-8" standalone="yes"?>
<Relationships xmlns="http://schemas.openxmlformats.org/package/2006/relationships"><Relationship Id="rId3" Type="http://schemas.openxmlformats.org/officeDocument/2006/relationships/tags" Target="../tags/tag147.xml"/><Relationship Id="rId2" Type="http://schemas.openxmlformats.org/officeDocument/2006/relationships/tags" Target="../tags/tag146.xml"/><Relationship Id="rId1" Type="http://schemas.openxmlformats.org/officeDocument/2006/relationships/tags" Target="../tags/tag145.xml"/><Relationship Id="rId5" Type="http://schemas.openxmlformats.org/officeDocument/2006/relationships/notesSlide" Target="../notesSlides/notesSlide18.xml"/><Relationship Id="rId4" Type="http://schemas.openxmlformats.org/officeDocument/2006/relationships/slideLayout" Target="../slideLayouts/slideLayout61.xml"/></Relationships>
</file>

<file path=ppt/slides/_rels/slide19.xml.rels><?xml version="1.0" encoding="UTF-8" standalone="yes"?>
<Relationships xmlns="http://schemas.openxmlformats.org/package/2006/relationships"><Relationship Id="rId3" Type="http://schemas.openxmlformats.org/officeDocument/2006/relationships/tags" Target="../tags/tag150.xml"/><Relationship Id="rId2" Type="http://schemas.openxmlformats.org/officeDocument/2006/relationships/tags" Target="../tags/tag149.xml"/><Relationship Id="rId1" Type="http://schemas.openxmlformats.org/officeDocument/2006/relationships/tags" Target="../tags/tag148.xml"/><Relationship Id="rId5" Type="http://schemas.openxmlformats.org/officeDocument/2006/relationships/notesSlide" Target="../notesSlides/notesSlide19.xml"/><Relationship Id="rId4" Type="http://schemas.openxmlformats.org/officeDocument/2006/relationships/slideLayout" Target="../slideLayouts/slideLayout61.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65.xml"/><Relationship Id="rId7" Type="http://schemas.openxmlformats.org/officeDocument/2006/relationships/notesSlide" Target="../notesSlides/notesSlide2.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slideLayout" Target="../slideLayouts/slideLayout8.xml"/><Relationship Id="rId5" Type="http://schemas.openxmlformats.org/officeDocument/2006/relationships/tags" Target="../tags/tag67.xml"/><Relationship Id="rId4" Type="http://schemas.openxmlformats.org/officeDocument/2006/relationships/tags" Target="../tags/tag66.xml"/></Relationships>
</file>

<file path=ppt/slides/_rels/slide20.xml.rels><?xml version="1.0" encoding="UTF-8" standalone="yes"?>
<Relationships xmlns="http://schemas.openxmlformats.org/package/2006/relationships"><Relationship Id="rId3" Type="http://schemas.openxmlformats.org/officeDocument/2006/relationships/tags" Target="../tags/tag153.xml"/><Relationship Id="rId2" Type="http://schemas.openxmlformats.org/officeDocument/2006/relationships/tags" Target="../tags/tag152.xml"/><Relationship Id="rId1" Type="http://schemas.openxmlformats.org/officeDocument/2006/relationships/tags" Target="../tags/tag151.xml"/><Relationship Id="rId5" Type="http://schemas.openxmlformats.org/officeDocument/2006/relationships/notesSlide" Target="../notesSlides/notesSlide20.xml"/><Relationship Id="rId4" Type="http://schemas.openxmlformats.org/officeDocument/2006/relationships/slideLayout" Target="../slideLayouts/slideLayout61.xml"/></Relationships>
</file>

<file path=ppt/slides/_rels/slide21.xml.rels><?xml version="1.0" encoding="UTF-8" standalone="yes"?>
<Relationships xmlns="http://schemas.openxmlformats.org/package/2006/relationships"><Relationship Id="rId3" Type="http://schemas.openxmlformats.org/officeDocument/2006/relationships/tags" Target="../tags/tag156.xml"/><Relationship Id="rId2" Type="http://schemas.openxmlformats.org/officeDocument/2006/relationships/tags" Target="../tags/tag155.xml"/><Relationship Id="rId1" Type="http://schemas.openxmlformats.org/officeDocument/2006/relationships/tags" Target="../tags/tag154.xml"/><Relationship Id="rId5" Type="http://schemas.openxmlformats.org/officeDocument/2006/relationships/notesSlide" Target="../notesSlides/notesSlide21.xml"/><Relationship Id="rId4" Type="http://schemas.openxmlformats.org/officeDocument/2006/relationships/slideLayout" Target="../slideLayouts/slideLayout61.xml"/></Relationships>
</file>

<file path=ppt/slides/_rels/slide22.xml.rels><?xml version="1.0" encoding="UTF-8" standalone="yes"?>
<Relationships xmlns="http://schemas.openxmlformats.org/package/2006/relationships"><Relationship Id="rId3" Type="http://schemas.openxmlformats.org/officeDocument/2006/relationships/tags" Target="../tags/tag159.xml"/><Relationship Id="rId7" Type="http://schemas.openxmlformats.org/officeDocument/2006/relationships/image" Target="../media/image28.tmp"/><Relationship Id="rId2" Type="http://schemas.openxmlformats.org/officeDocument/2006/relationships/tags" Target="../tags/tag158.xml"/><Relationship Id="rId1" Type="http://schemas.openxmlformats.org/officeDocument/2006/relationships/tags" Target="../tags/tag157.xml"/><Relationship Id="rId6" Type="http://schemas.openxmlformats.org/officeDocument/2006/relationships/notesSlide" Target="../notesSlides/notesSlide22.xml"/><Relationship Id="rId5" Type="http://schemas.openxmlformats.org/officeDocument/2006/relationships/slideLayout" Target="../slideLayouts/slideLayout90.xml"/><Relationship Id="rId4" Type="http://schemas.openxmlformats.org/officeDocument/2006/relationships/tags" Target="../tags/tag160.xml"/></Relationships>
</file>

<file path=ppt/slides/_rels/slide23.xml.rels><?xml version="1.0" encoding="UTF-8" standalone="yes"?>
<Relationships xmlns="http://schemas.openxmlformats.org/package/2006/relationships"><Relationship Id="rId3" Type="http://schemas.openxmlformats.org/officeDocument/2006/relationships/tags" Target="../tags/tag163.xml"/><Relationship Id="rId2" Type="http://schemas.openxmlformats.org/officeDocument/2006/relationships/tags" Target="../tags/tag162.xml"/><Relationship Id="rId1" Type="http://schemas.openxmlformats.org/officeDocument/2006/relationships/tags" Target="../tags/tag161.xml"/><Relationship Id="rId6" Type="http://schemas.openxmlformats.org/officeDocument/2006/relationships/image" Target="../media/image29.tmp"/><Relationship Id="rId5" Type="http://schemas.openxmlformats.org/officeDocument/2006/relationships/notesSlide" Target="../notesSlides/notesSlide23.xml"/><Relationship Id="rId4" Type="http://schemas.openxmlformats.org/officeDocument/2006/relationships/slideLayout" Target="../slideLayouts/slideLayout90.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90.xml"/><Relationship Id="rId2" Type="http://schemas.openxmlformats.org/officeDocument/2006/relationships/tags" Target="../tags/tag165.xml"/><Relationship Id="rId1" Type="http://schemas.openxmlformats.org/officeDocument/2006/relationships/tags" Target="../tags/tag164.xml"/><Relationship Id="rId5" Type="http://schemas.openxmlformats.org/officeDocument/2006/relationships/image" Target="../media/image30.tmp"/><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8" Type="http://schemas.openxmlformats.org/officeDocument/2006/relationships/image" Target="../media/image32.tmp"/><Relationship Id="rId3" Type="http://schemas.openxmlformats.org/officeDocument/2006/relationships/tags" Target="../tags/tag168.xml"/><Relationship Id="rId7" Type="http://schemas.openxmlformats.org/officeDocument/2006/relationships/image" Target="../media/image31.tmp"/><Relationship Id="rId2" Type="http://schemas.openxmlformats.org/officeDocument/2006/relationships/tags" Target="../tags/tag167.xml"/><Relationship Id="rId1" Type="http://schemas.openxmlformats.org/officeDocument/2006/relationships/tags" Target="../tags/tag166.xml"/><Relationship Id="rId6" Type="http://schemas.openxmlformats.org/officeDocument/2006/relationships/notesSlide" Target="../notesSlides/notesSlide25.xml"/><Relationship Id="rId5" Type="http://schemas.openxmlformats.org/officeDocument/2006/relationships/slideLayout" Target="../slideLayouts/slideLayout90.xml"/><Relationship Id="rId4" Type="http://schemas.openxmlformats.org/officeDocument/2006/relationships/tags" Target="../tags/tag169.xml"/></Relationships>
</file>

<file path=ppt/slides/_rels/slide26.xml.rels><?xml version="1.0" encoding="UTF-8" standalone="yes"?>
<Relationships xmlns="http://schemas.openxmlformats.org/package/2006/relationships"><Relationship Id="rId3" Type="http://schemas.openxmlformats.org/officeDocument/2006/relationships/tags" Target="../tags/tag172.xml"/><Relationship Id="rId7" Type="http://schemas.openxmlformats.org/officeDocument/2006/relationships/image" Target="../media/image33.tmp"/><Relationship Id="rId2" Type="http://schemas.openxmlformats.org/officeDocument/2006/relationships/tags" Target="../tags/tag171.xml"/><Relationship Id="rId1" Type="http://schemas.openxmlformats.org/officeDocument/2006/relationships/tags" Target="../tags/tag170.xml"/><Relationship Id="rId6" Type="http://schemas.openxmlformats.org/officeDocument/2006/relationships/notesSlide" Target="../notesSlides/notesSlide26.xml"/><Relationship Id="rId5" Type="http://schemas.openxmlformats.org/officeDocument/2006/relationships/slideLayout" Target="../slideLayouts/slideLayout90.xml"/><Relationship Id="rId4" Type="http://schemas.openxmlformats.org/officeDocument/2006/relationships/tags" Target="../tags/tag173.xml"/></Relationships>
</file>

<file path=ppt/slides/_rels/slide27.xml.rels><?xml version="1.0" encoding="UTF-8" standalone="yes"?>
<Relationships xmlns="http://schemas.openxmlformats.org/package/2006/relationships"><Relationship Id="rId8" Type="http://schemas.openxmlformats.org/officeDocument/2006/relationships/image" Target="../media/image35.tmp"/><Relationship Id="rId3" Type="http://schemas.openxmlformats.org/officeDocument/2006/relationships/tags" Target="../tags/tag176.xml"/><Relationship Id="rId7" Type="http://schemas.openxmlformats.org/officeDocument/2006/relationships/image" Target="../media/image34.tmp"/><Relationship Id="rId2" Type="http://schemas.openxmlformats.org/officeDocument/2006/relationships/tags" Target="../tags/tag175.xml"/><Relationship Id="rId1" Type="http://schemas.openxmlformats.org/officeDocument/2006/relationships/tags" Target="../tags/tag174.xml"/><Relationship Id="rId6" Type="http://schemas.openxmlformats.org/officeDocument/2006/relationships/notesSlide" Target="../notesSlides/notesSlide27.xml"/><Relationship Id="rId5" Type="http://schemas.openxmlformats.org/officeDocument/2006/relationships/slideLayout" Target="../slideLayouts/slideLayout90.xml"/><Relationship Id="rId4" Type="http://schemas.openxmlformats.org/officeDocument/2006/relationships/tags" Target="../tags/tag177.xml"/></Relationships>
</file>

<file path=ppt/slides/_rels/slide28.xml.rels><?xml version="1.0" encoding="UTF-8" standalone="yes"?>
<Relationships xmlns="http://schemas.openxmlformats.org/package/2006/relationships"><Relationship Id="rId3" Type="http://schemas.openxmlformats.org/officeDocument/2006/relationships/tags" Target="../tags/tag180.xml"/><Relationship Id="rId7" Type="http://schemas.openxmlformats.org/officeDocument/2006/relationships/image" Target="../media/image36.tmp"/><Relationship Id="rId2" Type="http://schemas.openxmlformats.org/officeDocument/2006/relationships/tags" Target="../tags/tag179.xml"/><Relationship Id="rId1" Type="http://schemas.openxmlformats.org/officeDocument/2006/relationships/tags" Target="../tags/tag178.xml"/><Relationship Id="rId6" Type="http://schemas.openxmlformats.org/officeDocument/2006/relationships/notesSlide" Target="../notesSlides/notesSlide28.xml"/><Relationship Id="rId5" Type="http://schemas.openxmlformats.org/officeDocument/2006/relationships/slideLayout" Target="../slideLayouts/slideLayout90.xml"/><Relationship Id="rId4" Type="http://schemas.openxmlformats.org/officeDocument/2006/relationships/tags" Target="../tags/tag181.xml"/></Relationships>
</file>

<file path=ppt/slides/_rels/slide29.xml.rels><?xml version="1.0" encoding="UTF-8" standalone="yes"?>
<Relationships xmlns="http://schemas.openxmlformats.org/package/2006/relationships"><Relationship Id="rId3" Type="http://schemas.openxmlformats.org/officeDocument/2006/relationships/tags" Target="../tags/tag184.xml"/><Relationship Id="rId7" Type="http://schemas.openxmlformats.org/officeDocument/2006/relationships/image" Target="../media/image37.tmp"/><Relationship Id="rId2" Type="http://schemas.openxmlformats.org/officeDocument/2006/relationships/tags" Target="../tags/tag183.xml"/><Relationship Id="rId1" Type="http://schemas.openxmlformats.org/officeDocument/2006/relationships/tags" Target="../tags/tag182.xml"/><Relationship Id="rId6" Type="http://schemas.openxmlformats.org/officeDocument/2006/relationships/notesSlide" Target="../notesSlides/notesSlide29.xml"/><Relationship Id="rId5" Type="http://schemas.openxmlformats.org/officeDocument/2006/relationships/slideLayout" Target="../slideLayouts/slideLayout90.xml"/><Relationship Id="rId4" Type="http://schemas.openxmlformats.org/officeDocument/2006/relationships/tags" Target="../tags/tag185.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tags" Target="../tags/tag70.xml"/><Relationship Id="rId7" Type="http://schemas.openxmlformats.org/officeDocument/2006/relationships/notesSlide" Target="../notesSlides/notesSlide3.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slideLayout" Target="../slideLayouts/slideLayout3.xml"/><Relationship Id="rId5" Type="http://schemas.openxmlformats.org/officeDocument/2006/relationships/tags" Target="../tags/tag72.xml"/><Relationship Id="rId4" Type="http://schemas.openxmlformats.org/officeDocument/2006/relationships/tags" Target="../tags/tag71.xml"/></Relationships>
</file>

<file path=ppt/slides/_rels/slide30.xml.rels><?xml version="1.0" encoding="UTF-8" standalone="yes"?>
<Relationships xmlns="http://schemas.openxmlformats.org/package/2006/relationships"><Relationship Id="rId3" Type="http://schemas.openxmlformats.org/officeDocument/2006/relationships/tags" Target="../tags/tag188.xml"/><Relationship Id="rId7" Type="http://schemas.openxmlformats.org/officeDocument/2006/relationships/image" Target="../media/image38.tmp"/><Relationship Id="rId2" Type="http://schemas.openxmlformats.org/officeDocument/2006/relationships/tags" Target="../tags/tag187.xml"/><Relationship Id="rId1" Type="http://schemas.openxmlformats.org/officeDocument/2006/relationships/tags" Target="../tags/tag186.xml"/><Relationship Id="rId6" Type="http://schemas.openxmlformats.org/officeDocument/2006/relationships/notesSlide" Target="../notesSlides/notesSlide30.xml"/><Relationship Id="rId5" Type="http://schemas.openxmlformats.org/officeDocument/2006/relationships/slideLayout" Target="../slideLayouts/slideLayout90.xml"/><Relationship Id="rId4" Type="http://schemas.openxmlformats.org/officeDocument/2006/relationships/tags" Target="../tags/tag189.xml"/></Relationships>
</file>

<file path=ppt/slides/_rels/slide31.xml.rels><?xml version="1.0" encoding="UTF-8" standalone="yes"?>
<Relationships xmlns="http://schemas.openxmlformats.org/package/2006/relationships"><Relationship Id="rId3" Type="http://schemas.openxmlformats.org/officeDocument/2006/relationships/tags" Target="../tags/tag192.xml"/><Relationship Id="rId2" Type="http://schemas.openxmlformats.org/officeDocument/2006/relationships/tags" Target="../tags/tag191.xml"/><Relationship Id="rId1" Type="http://schemas.openxmlformats.org/officeDocument/2006/relationships/tags" Target="../tags/tag190.xml"/><Relationship Id="rId6" Type="http://schemas.openxmlformats.org/officeDocument/2006/relationships/image" Target="../media/image39.tmp"/><Relationship Id="rId5" Type="http://schemas.openxmlformats.org/officeDocument/2006/relationships/notesSlide" Target="../notesSlides/notesSlide31.xml"/><Relationship Id="rId4" Type="http://schemas.openxmlformats.org/officeDocument/2006/relationships/slideLayout" Target="../slideLayouts/slideLayout90.xml"/></Relationships>
</file>

<file path=ppt/slides/_rels/slide32.xml.rels><?xml version="1.0" encoding="UTF-8" standalone="yes"?>
<Relationships xmlns="http://schemas.openxmlformats.org/package/2006/relationships"><Relationship Id="rId3" Type="http://schemas.openxmlformats.org/officeDocument/2006/relationships/tags" Target="../tags/tag195.xml"/><Relationship Id="rId2" Type="http://schemas.openxmlformats.org/officeDocument/2006/relationships/tags" Target="../tags/tag194.xml"/><Relationship Id="rId1" Type="http://schemas.openxmlformats.org/officeDocument/2006/relationships/tags" Target="../tags/tag193.xml"/><Relationship Id="rId6" Type="http://schemas.openxmlformats.org/officeDocument/2006/relationships/image" Target="../media/image40.tmp"/><Relationship Id="rId5" Type="http://schemas.openxmlformats.org/officeDocument/2006/relationships/notesSlide" Target="../notesSlides/notesSlide32.xml"/><Relationship Id="rId4" Type="http://schemas.openxmlformats.org/officeDocument/2006/relationships/slideLayout" Target="../slideLayouts/slideLayout90.xml"/></Relationships>
</file>

<file path=ppt/slides/_rels/slide33.xml.rels><?xml version="1.0" encoding="UTF-8" standalone="yes"?>
<Relationships xmlns="http://schemas.openxmlformats.org/package/2006/relationships"><Relationship Id="rId3" Type="http://schemas.openxmlformats.org/officeDocument/2006/relationships/tags" Target="../tags/tag198.xml"/><Relationship Id="rId2" Type="http://schemas.openxmlformats.org/officeDocument/2006/relationships/tags" Target="../tags/tag197.xml"/><Relationship Id="rId1" Type="http://schemas.openxmlformats.org/officeDocument/2006/relationships/tags" Target="../tags/tag196.xml"/><Relationship Id="rId6" Type="http://schemas.openxmlformats.org/officeDocument/2006/relationships/image" Target="../media/image41.tmp"/><Relationship Id="rId5" Type="http://schemas.openxmlformats.org/officeDocument/2006/relationships/notesSlide" Target="../notesSlides/notesSlide33.xml"/><Relationship Id="rId4" Type="http://schemas.openxmlformats.org/officeDocument/2006/relationships/slideLayout" Target="../slideLayouts/slideLayout90.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90.xml"/><Relationship Id="rId2" Type="http://schemas.openxmlformats.org/officeDocument/2006/relationships/tags" Target="../tags/tag200.xml"/><Relationship Id="rId1" Type="http://schemas.openxmlformats.org/officeDocument/2006/relationships/tags" Target="../tags/tag199.xml"/><Relationship Id="rId5" Type="http://schemas.openxmlformats.org/officeDocument/2006/relationships/image" Target="../media/image42.tmp"/><Relationship Id="rId4"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90.xml"/><Relationship Id="rId2" Type="http://schemas.openxmlformats.org/officeDocument/2006/relationships/tags" Target="../tags/tag202.xml"/><Relationship Id="rId1" Type="http://schemas.openxmlformats.org/officeDocument/2006/relationships/tags" Target="../tags/tag201.xml"/><Relationship Id="rId5" Type="http://schemas.openxmlformats.org/officeDocument/2006/relationships/image" Target="../media/image43.tmp"/><Relationship Id="rId4"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90.xml"/><Relationship Id="rId1" Type="http://schemas.openxmlformats.org/officeDocument/2006/relationships/tags" Target="../tags/tag203.xml"/><Relationship Id="rId4" Type="http://schemas.openxmlformats.org/officeDocument/2006/relationships/image" Target="../media/image44.tmp"/></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90.xml"/><Relationship Id="rId2" Type="http://schemas.openxmlformats.org/officeDocument/2006/relationships/tags" Target="../tags/tag205.xml"/><Relationship Id="rId1" Type="http://schemas.openxmlformats.org/officeDocument/2006/relationships/tags" Target="../tags/tag204.xml"/><Relationship Id="rId5" Type="http://schemas.openxmlformats.org/officeDocument/2006/relationships/image" Target="../media/image45.tmp"/><Relationship Id="rId4"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90.xml"/><Relationship Id="rId2" Type="http://schemas.openxmlformats.org/officeDocument/2006/relationships/tags" Target="../tags/tag207.xml"/><Relationship Id="rId1" Type="http://schemas.openxmlformats.org/officeDocument/2006/relationships/tags" Target="../tags/tag206.xml"/><Relationship Id="rId5" Type="http://schemas.openxmlformats.org/officeDocument/2006/relationships/image" Target="../media/image46.tmp"/><Relationship Id="rId4"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90.xml"/><Relationship Id="rId2" Type="http://schemas.openxmlformats.org/officeDocument/2006/relationships/tags" Target="../tags/tag209.xml"/><Relationship Id="rId1" Type="http://schemas.openxmlformats.org/officeDocument/2006/relationships/tags" Target="../tags/tag208.xml"/><Relationship Id="rId5" Type="http://schemas.openxmlformats.org/officeDocument/2006/relationships/image" Target="../media/image47.tmp"/><Relationship Id="rId4"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8" Type="http://schemas.openxmlformats.org/officeDocument/2006/relationships/tags" Target="../tags/tag80.xml"/><Relationship Id="rId13" Type="http://schemas.openxmlformats.org/officeDocument/2006/relationships/slideLayout" Target="../slideLayouts/slideLayout3.xml"/><Relationship Id="rId3" Type="http://schemas.openxmlformats.org/officeDocument/2006/relationships/tags" Target="../tags/tag75.xml"/><Relationship Id="rId7" Type="http://schemas.openxmlformats.org/officeDocument/2006/relationships/tags" Target="../tags/tag79.xml"/><Relationship Id="rId12" Type="http://schemas.openxmlformats.org/officeDocument/2006/relationships/tags" Target="../tags/tag84.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tags" Target="../tags/tag78.xml"/><Relationship Id="rId11" Type="http://schemas.openxmlformats.org/officeDocument/2006/relationships/tags" Target="../tags/tag83.xml"/><Relationship Id="rId5" Type="http://schemas.openxmlformats.org/officeDocument/2006/relationships/tags" Target="../tags/tag77.xml"/><Relationship Id="rId15" Type="http://schemas.openxmlformats.org/officeDocument/2006/relationships/image" Target="../media/image9.jpeg"/><Relationship Id="rId10" Type="http://schemas.openxmlformats.org/officeDocument/2006/relationships/tags" Target="../tags/tag82.xml"/><Relationship Id="rId4" Type="http://schemas.openxmlformats.org/officeDocument/2006/relationships/tags" Target="../tags/tag76.xml"/><Relationship Id="rId9" Type="http://schemas.openxmlformats.org/officeDocument/2006/relationships/tags" Target="../tags/tag81.xml"/><Relationship Id="rId1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tags" Target="../tags/tag212.xml"/><Relationship Id="rId7" Type="http://schemas.openxmlformats.org/officeDocument/2006/relationships/image" Target="../media/image49.tmp"/><Relationship Id="rId2" Type="http://schemas.openxmlformats.org/officeDocument/2006/relationships/tags" Target="../tags/tag211.xml"/><Relationship Id="rId1" Type="http://schemas.openxmlformats.org/officeDocument/2006/relationships/tags" Target="../tags/tag210.xml"/><Relationship Id="rId6" Type="http://schemas.openxmlformats.org/officeDocument/2006/relationships/image" Target="../media/image48.tmp"/><Relationship Id="rId5" Type="http://schemas.openxmlformats.org/officeDocument/2006/relationships/notesSlide" Target="../notesSlides/notesSlide40.xml"/><Relationship Id="rId4" Type="http://schemas.openxmlformats.org/officeDocument/2006/relationships/slideLayout" Target="../slideLayouts/slideLayout90.xml"/></Relationships>
</file>

<file path=ppt/slides/_rels/slide41.xml.rels><?xml version="1.0" encoding="UTF-8" standalone="yes"?>
<Relationships xmlns="http://schemas.openxmlformats.org/package/2006/relationships"><Relationship Id="rId3" Type="http://schemas.openxmlformats.org/officeDocument/2006/relationships/tags" Target="../tags/tag215.xml"/><Relationship Id="rId2" Type="http://schemas.openxmlformats.org/officeDocument/2006/relationships/tags" Target="../tags/tag214.xml"/><Relationship Id="rId1" Type="http://schemas.openxmlformats.org/officeDocument/2006/relationships/tags" Target="../tags/tag213.xml"/><Relationship Id="rId6" Type="http://schemas.openxmlformats.org/officeDocument/2006/relationships/image" Target="../media/image50.tmp"/><Relationship Id="rId5" Type="http://schemas.openxmlformats.org/officeDocument/2006/relationships/notesSlide" Target="../notesSlides/notesSlide41.xml"/><Relationship Id="rId4" Type="http://schemas.openxmlformats.org/officeDocument/2006/relationships/slideLayout" Target="../slideLayouts/slideLayout90.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90.xml"/><Relationship Id="rId2" Type="http://schemas.openxmlformats.org/officeDocument/2006/relationships/tags" Target="../tags/tag217.xml"/><Relationship Id="rId1" Type="http://schemas.openxmlformats.org/officeDocument/2006/relationships/tags" Target="../tags/tag216.xml"/><Relationship Id="rId6" Type="http://schemas.openxmlformats.org/officeDocument/2006/relationships/image" Target="../media/image52.tmp"/><Relationship Id="rId5" Type="http://schemas.openxmlformats.org/officeDocument/2006/relationships/image" Target="../media/image51.tmp"/><Relationship Id="rId4"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90.xml"/><Relationship Id="rId1" Type="http://schemas.openxmlformats.org/officeDocument/2006/relationships/tags" Target="../tags/tag218.xml"/><Relationship Id="rId6" Type="http://schemas.openxmlformats.org/officeDocument/2006/relationships/image" Target="../media/image53.tmp"/><Relationship Id="rId5" Type="http://schemas.openxmlformats.org/officeDocument/2006/relationships/image" Target="../media/image52.tmp"/><Relationship Id="rId4" Type="http://schemas.openxmlformats.org/officeDocument/2006/relationships/image" Target="../media/image51.tmp"/></Relationships>
</file>

<file path=ppt/slides/_rels/slide44.xml.rels><?xml version="1.0" encoding="UTF-8" standalone="yes"?>
<Relationships xmlns="http://schemas.openxmlformats.org/package/2006/relationships"><Relationship Id="rId3" Type="http://schemas.openxmlformats.org/officeDocument/2006/relationships/tags" Target="../tags/tag221.xml"/><Relationship Id="rId2" Type="http://schemas.openxmlformats.org/officeDocument/2006/relationships/tags" Target="../tags/tag220.xml"/><Relationship Id="rId1" Type="http://schemas.openxmlformats.org/officeDocument/2006/relationships/tags" Target="../tags/tag219.xml"/><Relationship Id="rId6" Type="http://schemas.openxmlformats.org/officeDocument/2006/relationships/image" Target="../media/image47.tmp"/><Relationship Id="rId5" Type="http://schemas.openxmlformats.org/officeDocument/2006/relationships/notesSlide" Target="../notesSlides/notesSlide44.xml"/><Relationship Id="rId4" Type="http://schemas.openxmlformats.org/officeDocument/2006/relationships/slideLayout" Target="../slideLayouts/slideLayout90.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90.xml"/><Relationship Id="rId2" Type="http://schemas.openxmlformats.org/officeDocument/2006/relationships/tags" Target="../tags/tag223.xml"/><Relationship Id="rId1" Type="http://schemas.openxmlformats.org/officeDocument/2006/relationships/tags" Target="../tags/tag222.xml"/><Relationship Id="rId5" Type="http://schemas.openxmlformats.org/officeDocument/2006/relationships/image" Target="../media/image54.tmp"/><Relationship Id="rId4"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3" Type="http://schemas.openxmlformats.org/officeDocument/2006/relationships/tags" Target="../tags/tag226.xml"/><Relationship Id="rId2" Type="http://schemas.openxmlformats.org/officeDocument/2006/relationships/tags" Target="../tags/tag225.xml"/><Relationship Id="rId1" Type="http://schemas.openxmlformats.org/officeDocument/2006/relationships/tags" Target="../tags/tag224.xml"/><Relationship Id="rId6" Type="http://schemas.openxmlformats.org/officeDocument/2006/relationships/image" Target="../media/image55.tmp"/><Relationship Id="rId5" Type="http://schemas.openxmlformats.org/officeDocument/2006/relationships/notesSlide" Target="../notesSlides/notesSlide46.xml"/><Relationship Id="rId4" Type="http://schemas.openxmlformats.org/officeDocument/2006/relationships/slideLayout" Target="../slideLayouts/slideLayout90.xml"/></Relationships>
</file>

<file path=ppt/slides/_rels/slide47.xml.rels><?xml version="1.0" encoding="UTF-8" standalone="yes"?>
<Relationships xmlns="http://schemas.openxmlformats.org/package/2006/relationships"><Relationship Id="rId3" Type="http://schemas.openxmlformats.org/officeDocument/2006/relationships/tags" Target="../tags/tag229.xml"/><Relationship Id="rId2" Type="http://schemas.openxmlformats.org/officeDocument/2006/relationships/tags" Target="../tags/tag228.xml"/><Relationship Id="rId1" Type="http://schemas.openxmlformats.org/officeDocument/2006/relationships/tags" Target="../tags/tag227.xml"/><Relationship Id="rId6" Type="http://schemas.openxmlformats.org/officeDocument/2006/relationships/image" Target="../media/image56.tmp"/><Relationship Id="rId5" Type="http://schemas.openxmlformats.org/officeDocument/2006/relationships/notesSlide" Target="../notesSlides/notesSlide47.xml"/><Relationship Id="rId4" Type="http://schemas.openxmlformats.org/officeDocument/2006/relationships/slideLayout" Target="../slideLayouts/slideLayout90.xml"/></Relationships>
</file>

<file path=ppt/slides/_rels/slide48.xml.rels><?xml version="1.0" encoding="UTF-8" standalone="yes"?>
<Relationships xmlns="http://schemas.openxmlformats.org/package/2006/relationships"><Relationship Id="rId3" Type="http://schemas.openxmlformats.org/officeDocument/2006/relationships/tags" Target="../tags/tag232.xml"/><Relationship Id="rId7" Type="http://schemas.openxmlformats.org/officeDocument/2006/relationships/image" Target="../media/image58.tmp"/><Relationship Id="rId2" Type="http://schemas.openxmlformats.org/officeDocument/2006/relationships/tags" Target="../tags/tag231.xml"/><Relationship Id="rId1" Type="http://schemas.openxmlformats.org/officeDocument/2006/relationships/tags" Target="../tags/tag230.xml"/><Relationship Id="rId6" Type="http://schemas.openxmlformats.org/officeDocument/2006/relationships/image" Target="../media/image57.tmp"/><Relationship Id="rId5" Type="http://schemas.openxmlformats.org/officeDocument/2006/relationships/notesSlide" Target="../notesSlides/notesSlide48.xml"/><Relationship Id="rId4" Type="http://schemas.openxmlformats.org/officeDocument/2006/relationships/slideLayout" Target="../slideLayouts/slideLayout90.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90.xml"/><Relationship Id="rId2" Type="http://schemas.openxmlformats.org/officeDocument/2006/relationships/tags" Target="../tags/tag234.xml"/><Relationship Id="rId1" Type="http://schemas.openxmlformats.org/officeDocument/2006/relationships/tags" Target="../tags/tag233.xml"/><Relationship Id="rId5" Type="http://schemas.openxmlformats.org/officeDocument/2006/relationships/image" Target="../media/image59.tmp"/><Relationship Id="rId4"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5.xml"/><Relationship Id="rId3" Type="http://schemas.openxmlformats.org/officeDocument/2006/relationships/tags" Target="../tags/tag87.xml"/><Relationship Id="rId7" Type="http://schemas.openxmlformats.org/officeDocument/2006/relationships/slideLayout" Target="../slideLayouts/slideLayout8.xml"/><Relationship Id="rId12" Type="http://schemas.openxmlformats.org/officeDocument/2006/relationships/image" Target="../media/image13.png"/><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tags" Target="../tags/tag90.xml"/><Relationship Id="rId11" Type="http://schemas.openxmlformats.org/officeDocument/2006/relationships/image" Target="../media/image12.jpeg"/><Relationship Id="rId5" Type="http://schemas.openxmlformats.org/officeDocument/2006/relationships/tags" Target="../tags/tag89.xml"/><Relationship Id="rId10" Type="http://schemas.openxmlformats.org/officeDocument/2006/relationships/image" Target="../media/image11.jpg"/><Relationship Id="rId4" Type="http://schemas.openxmlformats.org/officeDocument/2006/relationships/tags" Target="../tags/tag88.xml"/><Relationship Id="rId9" Type="http://schemas.openxmlformats.org/officeDocument/2006/relationships/image" Target="../media/image10.jpeg"/></Relationships>
</file>

<file path=ppt/slides/_rels/slide50.xml.rels><?xml version="1.0" encoding="UTF-8" standalone="yes"?>
<Relationships xmlns="http://schemas.openxmlformats.org/package/2006/relationships"><Relationship Id="rId8" Type="http://schemas.openxmlformats.org/officeDocument/2006/relationships/tags" Target="../tags/tag242.xml"/><Relationship Id="rId3" Type="http://schemas.openxmlformats.org/officeDocument/2006/relationships/tags" Target="../tags/tag237.xml"/><Relationship Id="rId7" Type="http://schemas.openxmlformats.org/officeDocument/2006/relationships/tags" Target="../tags/tag241.xml"/><Relationship Id="rId2" Type="http://schemas.openxmlformats.org/officeDocument/2006/relationships/tags" Target="../tags/tag236.xml"/><Relationship Id="rId1" Type="http://schemas.openxmlformats.org/officeDocument/2006/relationships/tags" Target="../tags/tag235.xml"/><Relationship Id="rId6" Type="http://schemas.openxmlformats.org/officeDocument/2006/relationships/tags" Target="../tags/tag240.xml"/><Relationship Id="rId11" Type="http://schemas.openxmlformats.org/officeDocument/2006/relationships/image" Target="../media/image17.jpeg"/><Relationship Id="rId5" Type="http://schemas.openxmlformats.org/officeDocument/2006/relationships/tags" Target="../tags/tag239.xml"/><Relationship Id="rId10" Type="http://schemas.openxmlformats.org/officeDocument/2006/relationships/notesSlide" Target="../notesSlides/notesSlide50.xml"/><Relationship Id="rId4" Type="http://schemas.openxmlformats.org/officeDocument/2006/relationships/tags" Target="../tags/tag238.xml"/><Relationship Id="rId9" Type="http://schemas.openxmlformats.org/officeDocument/2006/relationships/slideLayout" Target="../slideLayouts/slideLayout78.xml"/></Relationships>
</file>

<file path=ppt/slides/_rels/slide51.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tags" Target="../tags/tag245.xml"/><Relationship Id="rId7" Type="http://schemas.openxmlformats.org/officeDocument/2006/relationships/tags" Target="../tags/tag249.xml"/><Relationship Id="rId2" Type="http://schemas.openxmlformats.org/officeDocument/2006/relationships/tags" Target="../tags/tag244.xml"/><Relationship Id="rId1" Type="http://schemas.openxmlformats.org/officeDocument/2006/relationships/tags" Target="../tags/tag243.xml"/><Relationship Id="rId6" Type="http://schemas.openxmlformats.org/officeDocument/2006/relationships/tags" Target="../tags/tag248.xml"/><Relationship Id="rId5" Type="http://schemas.openxmlformats.org/officeDocument/2006/relationships/tags" Target="../tags/tag247.xml"/><Relationship Id="rId10" Type="http://schemas.openxmlformats.org/officeDocument/2006/relationships/image" Target="../media/image6.png"/><Relationship Id="rId4" Type="http://schemas.openxmlformats.org/officeDocument/2006/relationships/tags" Target="../tags/tag246.xml"/><Relationship Id="rId9" Type="http://schemas.openxmlformats.org/officeDocument/2006/relationships/notesSlide" Target="../notesSlides/notesSlide51.xml"/></Relationships>
</file>

<file path=ppt/slides/_rels/slide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tags" Target="../tags/tag93.xml"/><Relationship Id="rId7" Type="http://schemas.openxmlformats.org/officeDocument/2006/relationships/notesSlide" Target="../notesSlides/notesSlide6.xml"/><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slideLayout" Target="../slideLayouts/slideLayout3.xml"/><Relationship Id="rId5" Type="http://schemas.openxmlformats.org/officeDocument/2006/relationships/tags" Target="../tags/tag95.xml"/><Relationship Id="rId4" Type="http://schemas.openxmlformats.org/officeDocument/2006/relationships/tags" Target="../tags/tag94.xml"/></Relationships>
</file>

<file path=ppt/slides/_rels/slide7.xml.rels><?xml version="1.0" encoding="UTF-8" standalone="yes"?>
<Relationships xmlns="http://schemas.openxmlformats.org/package/2006/relationships"><Relationship Id="rId8" Type="http://schemas.openxmlformats.org/officeDocument/2006/relationships/tags" Target="../tags/tag103.xml"/><Relationship Id="rId3" Type="http://schemas.openxmlformats.org/officeDocument/2006/relationships/tags" Target="../tags/tag98.xml"/><Relationship Id="rId7" Type="http://schemas.openxmlformats.org/officeDocument/2006/relationships/tags" Target="../tags/tag102.xml"/><Relationship Id="rId12" Type="http://schemas.openxmlformats.org/officeDocument/2006/relationships/image" Target="../media/image16.png"/><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tags" Target="../tags/tag101.xml"/><Relationship Id="rId11" Type="http://schemas.openxmlformats.org/officeDocument/2006/relationships/image" Target="../media/image15.jpeg"/><Relationship Id="rId5" Type="http://schemas.openxmlformats.org/officeDocument/2006/relationships/tags" Target="../tags/tag100.xml"/><Relationship Id="rId10" Type="http://schemas.openxmlformats.org/officeDocument/2006/relationships/notesSlide" Target="../notesSlides/notesSlide7.xml"/><Relationship Id="rId4" Type="http://schemas.openxmlformats.org/officeDocument/2006/relationships/tags" Target="../tags/tag99.xml"/><Relationship Id="rId9"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tags" Target="../tags/tag106.xml"/><Relationship Id="rId7" Type="http://schemas.openxmlformats.org/officeDocument/2006/relationships/tags" Target="../tags/tag110.xml"/><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tags" Target="../tags/tag109.xml"/><Relationship Id="rId5" Type="http://schemas.openxmlformats.org/officeDocument/2006/relationships/tags" Target="../tags/tag108.xml"/><Relationship Id="rId10" Type="http://schemas.openxmlformats.org/officeDocument/2006/relationships/image" Target="../media/image17.jpeg"/><Relationship Id="rId4" Type="http://schemas.openxmlformats.org/officeDocument/2006/relationships/tags" Target="../tags/tag107.xml"/><Relationship Id="rId9"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tags" Target="../tags/tag113.xml"/><Relationship Id="rId7" Type="http://schemas.openxmlformats.org/officeDocument/2006/relationships/image" Target="../media/image18.jpeg"/><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notesSlide" Target="../notesSlides/notesSlide9.xml"/><Relationship Id="rId5" Type="http://schemas.openxmlformats.org/officeDocument/2006/relationships/slideLayout" Target="../slideLayouts/slideLayout3.xml"/><Relationship Id="rId4" Type="http://schemas.openxmlformats.org/officeDocument/2006/relationships/tags" Target="../tags/tag1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custDataLst>
              <p:tags r:id="rId2"/>
            </p:custDataLst>
          </p:nvPr>
        </p:nvSpPr>
        <p:spPr bwMode="auto">
          <a:xfrm>
            <a:off x="0" y="0"/>
            <a:ext cx="9144000" cy="1828800"/>
          </a:xfrm>
          <a:prstGeom prst="rect">
            <a:avLst/>
          </a:prstGeom>
          <a:solidFill>
            <a:srgbClr val="FFC000"/>
          </a:solidFill>
          <a:ln w="0" algn="ctr">
            <a:solidFill>
              <a:schemeClr val="bg2"/>
            </a:solidFill>
            <a:miter lim="800000"/>
            <a:headEnd/>
            <a:tailEnd/>
          </a:ln>
        </p:spPr>
        <p:txBody>
          <a:bodyPr wrap="none"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425D40"/>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BBCFBA"/>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MS PGothic" panose="020B0600070205080204" pitchFamily="34" charset="-128"/>
              </a:defRPr>
            </a:lvl9pPr>
          </a:lstStyle>
          <a:p>
            <a:pPr algn="r" eaLnBrk="1" hangingPunct="1">
              <a:lnSpc>
                <a:spcPct val="150000"/>
              </a:lnSpc>
              <a:spcBef>
                <a:spcPct val="0"/>
              </a:spcBef>
              <a:buClrTx/>
              <a:buSzTx/>
              <a:buFontTx/>
              <a:buNone/>
            </a:pPr>
            <a:endParaRPr lang="en-US" altLang="en-US" sz="4000">
              <a:latin typeface="Trebuchet MS" panose="020B0603020202020204" pitchFamily="34" charset="0"/>
              <a:cs typeface="Arial" panose="020B0604020202020204" pitchFamily="34" charset="0"/>
            </a:endParaRPr>
          </a:p>
        </p:txBody>
      </p:sp>
      <p:sp>
        <p:nvSpPr>
          <p:cNvPr id="22531" name="Text Box 3"/>
          <p:cNvSpPr txBox="1">
            <a:spLocks noChangeArrowheads="1"/>
          </p:cNvSpPr>
          <p:nvPr>
            <p:custDataLst>
              <p:tags r:id="rId3"/>
            </p:custDataLst>
          </p:nvPr>
        </p:nvSpPr>
        <p:spPr bwMode="auto">
          <a:xfrm>
            <a:off x="0" y="0"/>
            <a:ext cx="49530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425D40"/>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BBCFBA"/>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MS PGothic" panose="020B0600070205080204" pitchFamily="34" charset="-128"/>
              </a:defRPr>
            </a:lvl9pPr>
          </a:lstStyle>
          <a:p>
            <a:pPr algn="r" eaLnBrk="1" hangingPunct="1">
              <a:spcBef>
                <a:spcPct val="0"/>
              </a:spcBef>
              <a:buClrTx/>
              <a:buSzTx/>
              <a:buFontTx/>
              <a:buNone/>
            </a:pPr>
            <a:r>
              <a:rPr lang="en-US" altLang="en-US" sz="4000" dirty="0">
                <a:solidFill>
                  <a:schemeClr val="bg1"/>
                </a:solidFill>
                <a:latin typeface="Trebuchet MS" panose="020B0603020202020204" pitchFamily="34" charset="0"/>
                <a:cs typeface="Arial" panose="020B0604020202020204" pitchFamily="34" charset="0"/>
              </a:rPr>
              <a:t>Applying for a </a:t>
            </a:r>
            <a:r>
              <a:rPr lang="en-US" altLang="en-US" sz="4000" dirty="0" smtClean="0">
                <a:solidFill>
                  <a:schemeClr val="bg1"/>
                </a:solidFill>
                <a:latin typeface="Trebuchet MS" panose="020B0603020202020204" pitchFamily="34" charset="0"/>
                <a:cs typeface="Arial" panose="020B0604020202020204" pitchFamily="34" charset="0"/>
              </a:rPr>
              <a:t>2021 </a:t>
            </a:r>
            <a:r>
              <a:rPr lang="en-US" altLang="en-US" sz="4000" dirty="0">
                <a:solidFill>
                  <a:schemeClr val="bg1"/>
                </a:solidFill>
                <a:latin typeface="Trebuchet MS" panose="020B0603020202020204" pitchFamily="34" charset="0"/>
                <a:cs typeface="Arial" panose="020B0604020202020204" pitchFamily="34" charset="0"/>
              </a:rPr>
              <a:t>NCR-SARE Partnership Grant Pro</a:t>
            </a:r>
          </a:p>
        </p:txBody>
      </p:sp>
      <p:sp>
        <p:nvSpPr>
          <p:cNvPr id="22532" name="Text Box 4"/>
          <p:cNvSpPr txBox="1">
            <a:spLocks noChangeArrowheads="1"/>
          </p:cNvSpPr>
          <p:nvPr>
            <p:custDataLst>
              <p:tags r:id="rId4"/>
            </p:custDataLst>
          </p:nvPr>
        </p:nvSpPr>
        <p:spPr bwMode="auto">
          <a:xfrm>
            <a:off x="1295400" y="2041525"/>
            <a:ext cx="3200400" cy="2905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425D40"/>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BBCFBA"/>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MS PGothic" panose="020B0600070205080204" pitchFamily="34" charset="-128"/>
              </a:defRPr>
            </a:lvl9pPr>
          </a:lstStyle>
          <a:p>
            <a:pPr algn="r" eaLnBrk="1" hangingPunct="1">
              <a:spcBef>
                <a:spcPct val="50000"/>
              </a:spcBef>
              <a:buClrTx/>
              <a:buSzTx/>
              <a:buFontTx/>
              <a:buNone/>
            </a:pPr>
            <a:endParaRPr lang="en-US" altLang="en-US" sz="1300">
              <a:solidFill>
                <a:srgbClr val="990000"/>
              </a:solidFill>
              <a:latin typeface="Trebuchet MS" panose="020B0603020202020204" pitchFamily="34" charset="0"/>
              <a:cs typeface="Arial" panose="020B0604020202020204" pitchFamily="34" charset="0"/>
            </a:endParaRPr>
          </a:p>
        </p:txBody>
      </p:sp>
      <p:sp>
        <p:nvSpPr>
          <p:cNvPr id="22533" name="Line 5"/>
          <p:cNvSpPr>
            <a:spLocks noChangeShapeType="1"/>
          </p:cNvSpPr>
          <p:nvPr>
            <p:custDataLst>
              <p:tags r:id="rId5"/>
            </p:custDataLst>
          </p:nvPr>
        </p:nvSpPr>
        <p:spPr bwMode="auto">
          <a:xfrm>
            <a:off x="0" y="0"/>
            <a:ext cx="0" cy="68580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54000">
                <a:solidFill>
                  <a:srgbClr val="000000"/>
                </a:solidFill>
                <a:round/>
                <a:headEnd/>
                <a:tailEnd/>
              </a14:hiddenLine>
            </a:ext>
          </a:extLst>
        </p:spPr>
        <p:txBody>
          <a:bodyPr/>
          <a:lstStyle/>
          <a:p>
            <a:endParaRPr lang="en-US"/>
          </a:p>
        </p:txBody>
      </p:sp>
      <p:sp>
        <p:nvSpPr>
          <p:cNvPr id="22534" name="Rectangle 7"/>
          <p:cNvSpPr>
            <a:spLocks noChangeArrowheads="1"/>
          </p:cNvSpPr>
          <p:nvPr>
            <p:custDataLst>
              <p:tags r:id="rId6"/>
            </p:custDataLst>
          </p:nvPr>
        </p:nvSpPr>
        <p:spPr bwMode="auto">
          <a:xfrm>
            <a:off x="228600" y="2809875"/>
            <a:ext cx="4495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425D40"/>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BBCFBA"/>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MS PGothic" panose="020B0600070205080204" pitchFamily="34" charset="-128"/>
              </a:defRPr>
            </a:lvl9pPr>
          </a:lstStyle>
          <a:p>
            <a:pPr algn="r" eaLnBrk="1" hangingPunct="1">
              <a:spcBef>
                <a:spcPct val="0"/>
              </a:spcBef>
              <a:buClrTx/>
              <a:buSzTx/>
              <a:buFontTx/>
              <a:buNone/>
            </a:pPr>
            <a:r>
              <a:rPr lang="en-US" altLang="en-US" sz="2800" b="1">
                <a:solidFill>
                  <a:srgbClr val="006600"/>
                </a:solidFill>
                <a:cs typeface="Arial" panose="020B0604020202020204" pitchFamily="34" charset="0"/>
              </a:rPr>
              <a:t> </a:t>
            </a:r>
          </a:p>
        </p:txBody>
      </p:sp>
      <p:pic>
        <p:nvPicPr>
          <p:cNvPr id="22535" name="Picture 6" descr="SARE_NorthCentral_RGB"/>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57800" y="2070100"/>
            <a:ext cx="3200400" cy="289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TextBox 1"/>
          <p:cNvSpPr txBox="1">
            <a:spLocks noChangeArrowheads="1"/>
          </p:cNvSpPr>
          <p:nvPr>
            <p:custDataLst>
              <p:tags r:id="rId7"/>
            </p:custDataLst>
          </p:nvPr>
        </p:nvSpPr>
        <p:spPr bwMode="auto">
          <a:xfrm>
            <a:off x="5029200" y="5334000"/>
            <a:ext cx="37338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425D40"/>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BBCFBA"/>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MS PGothic" panose="020B0600070205080204" pitchFamily="34" charset="-128"/>
              </a:defRPr>
            </a:lvl9pPr>
          </a:lstStyle>
          <a:p>
            <a:pPr eaLnBrk="1" hangingPunct="1">
              <a:spcBef>
                <a:spcPct val="0"/>
              </a:spcBef>
              <a:buClrTx/>
              <a:buSzTx/>
              <a:buFontTx/>
              <a:buNone/>
            </a:pPr>
            <a:r>
              <a:rPr lang="en-US" altLang="en-US" sz="2200" b="1" i="1">
                <a:solidFill>
                  <a:srgbClr val="46663C"/>
                </a:solidFill>
              </a:rPr>
              <a:t>Advancing sustainable agriculture since 1988</a:t>
            </a:r>
          </a:p>
        </p:txBody>
      </p:sp>
      <p:sp>
        <p:nvSpPr>
          <p:cNvPr id="22537" name="TextBox 2"/>
          <p:cNvSpPr txBox="1">
            <a:spLocks noChangeArrowheads="1"/>
          </p:cNvSpPr>
          <p:nvPr>
            <p:custDataLst>
              <p:tags r:id="rId8"/>
            </p:custDataLst>
          </p:nvPr>
        </p:nvSpPr>
        <p:spPr bwMode="auto">
          <a:xfrm>
            <a:off x="590550" y="5689600"/>
            <a:ext cx="4133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425D40"/>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BBCFBA"/>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MS PGothic" panose="020B0600070205080204" pitchFamily="34" charset="-128"/>
              </a:defRPr>
            </a:lvl9pPr>
          </a:lstStyle>
          <a:p>
            <a:pPr eaLnBrk="1" hangingPunct="1">
              <a:spcBef>
                <a:spcPct val="0"/>
              </a:spcBef>
              <a:buClrTx/>
              <a:buSzTx/>
              <a:buFontTx/>
              <a:buNone/>
            </a:pPr>
            <a:r>
              <a:rPr lang="en-US" altLang="en-US" sz="2000" b="1">
                <a:solidFill>
                  <a:srgbClr val="006600"/>
                </a:solidFill>
              </a:rPr>
              <a:t>www.northcentralsare.org</a:t>
            </a:r>
          </a:p>
        </p:txBody>
      </p:sp>
      <p:sp>
        <p:nvSpPr>
          <p:cNvPr id="22538" name="TextBox 1"/>
          <p:cNvSpPr txBox="1">
            <a:spLocks noChangeArrowheads="1"/>
          </p:cNvSpPr>
          <p:nvPr>
            <p:custDataLst>
              <p:tags r:id="rId9"/>
            </p:custDataLst>
          </p:nvPr>
        </p:nvSpPr>
        <p:spPr bwMode="auto">
          <a:xfrm>
            <a:off x="590550" y="2332038"/>
            <a:ext cx="3981450"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425D40"/>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BBCFBA"/>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MS PGothic" panose="020B0600070205080204" pitchFamily="34" charset="-128"/>
              </a:defRPr>
            </a:lvl9pPr>
          </a:lstStyle>
          <a:p>
            <a:pPr algn="r" eaLnBrk="1" hangingPunct="1">
              <a:spcBef>
                <a:spcPct val="0"/>
              </a:spcBef>
              <a:buClrTx/>
              <a:buSzTx/>
              <a:buFontTx/>
              <a:buNone/>
            </a:pPr>
            <a:r>
              <a:rPr lang="en-US" altLang="en-US" sz="2000" b="1">
                <a:solidFill>
                  <a:srgbClr val="006600"/>
                </a:solidFill>
              </a:rPr>
              <a:t>The Partnership Grant program is intended to foster cooperation between agriculture professionals and small groups of farmers and ranchers to catalyze on-farm research, demonstration, and education activities related to sustainable agriculture. </a:t>
            </a: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Box 5"/>
          <p:cNvSpPr txBox="1">
            <a:spLocks noChangeArrowheads="1"/>
          </p:cNvSpPr>
          <p:nvPr>
            <p:custDataLst>
              <p:tags r:id="rId2"/>
            </p:custDataLst>
          </p:nvPr>
        </p:nvSpPr>
        <p:spPr bwMode="auto">
          <a:xfrm>
            <a:off x="280988" y="3205163"/>
            <a:ext cx="1752600" cy="2554287"/>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000">
                <a:solidFill>
                  <a:schemeClr val="tx1"/>
                </a:solidFill>
                <a:latin typeface="Georgia" panose="02040502050405020303" pitchFamily="18" charset="0"/>
                <a:ea typeface="MS PGothic" panose="020B0600070205080204" pitchFamily="34" charset="-128"/>
              </a:defRPr>
            </a:lvl1pPr>
            <a:lvl2pPr marL="742950" indent="-285750">
              <a:defRPr sz="2000">
                <a:solidFill>
                  <a:schemeClr val="tx1"/>
                </a:solidFill>
                <a:latin typeface="Georgia" panose="02040502050405020303" pitchFamily="18" charset="0"/>
                <a:ea typeface="MS PGothic" panose="020B0600070205080204" pitchFamily="34" charset="-128"/>
              </a:defRPr>
            </a:lvl2pPr>
            <a:lvl3pPr marL="1143000" indent="-228600">
              <a:defRPr sz="2000">
                <a:solidFill>
                  <a:schemeClr val="tx1"/>
                </a:solidFill>
                <a:latin typeface="Georgia" panose="02040502050405020303" pitchFamily="18" charset="0"/>
                <a:ea typeface="MS PGothic" panose="020B0600070205080204" pitchFamily="34" charset="-128"/>
              </a:defRPr>
            </a:lvl3pPr>
            <a:lvl4pPr marL="1600200" indent="-228600">
              <a:defRPr sz="2000">
                <a:solidFill>
                  <a:schemeClr val="tx1"/>
                </a:solidFill>
                <a:latin typeface="Georgia" panose="02040502050405020303" pitchFamily="18" charset="0"/>
                <a:ea typeface="MS PGothic" panose="020B0600070205080204" pitchFamily="34" charset="-128"/>
              </a:defRPr>
            </a:lvl4pPr>
            <a:lvl5pPr marL="2057400" indent="-228600">
              <a:defRPr sz="2000">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9pPr>
          </a:lstStyle>
          <a:p>
            <a:pPr algn="r" eaLnBrk="1" hangingPunct="1"/>
            <a:r>
              <a:rPr lang="en-US" altLang="en-US">
                <a:latin typeface="Trebuchet MS" panose="020B0603020202020204" pitchFamily="34" charset="0"/>
                <a:cs typeface="Arial" panose="020B0604020202020204" pitchFamily="34" charset="0"/>
              </a:rPr>
              <a:t>Click here to download Call for Proposals (note screen shot is from an earlier year)</a:t>
            </a:r>
          </a:p>
        </p:txBody>
      </p:sp>
      <p:pic>
        <p:nvPicPr>
          <p:cNvPr id="40963" name="Picture 5"/>
          <p:cNvPicPr>
            <a:picLocks noChangeAspect="1" noChangeArrowheads="1"/>
          </p:cNvPicPr>
          <p:nvPr/>
        </p:nvPicPr>
        <p:blipFill>
          <a:blip r:embed="rId6">
            <a:extLst>
              <a:ext uri="{28A0092B-C50C-407E-A947-70E740481C1C}">
                <a14:useLocalDpi xmlns:a14="http://schemas.microsoft.com/office/drawing/2010/main" val="0"/>
              </a:ext>
            </a:extLst>
          </a:blip>
          <a:srcRect l="9454" t="15128" r="10577" b="5898"/>
          <a:stretch>
            <a:fillRect/>
          </a:stretch>
        </p:blipFill>
        <p:spPr bwMode="auto">
          <a:xfrm>
            <a:off x="2330450" y="892175"/>
            <a:ext cx="6692900" cy="462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triped Right Arrow 6"/>
          <p:cNvSpPr/>
          <p:nvPr>
            <p:custDataLst>
              <p:tags r:id="rId3"/>
            </p:custDataLst>
          </p:nvPr>
        </p:nvSpPr>
        <p:spPr bwMode="auto">
          <a:xfrm>
            <a:off x="2033588" y="4303713"/>
            <a:ext cx="5075237" cy="322262"/>
          </a:xfrm>
          <a:prstGeom prst="stripedRightArrow">
            <a:avLst>
              <a:gd name="adj1" fmla="val 25979"/>
              <a:gd name="adj2" fmla="val 71320"/>
            </a:avLst>
          </a:prstGeom>
          <a:solidFill>
            <a:srgbClr val="FF0000">
              <a:alpha val="39000"/>
            </a:srgbClr>
          </a:solidFill>
          <a:ln w="0" cap="flat" cmpd="sng" algn="ctr">
            <a:solidFill>
              <a:srgbClr val="FF0000"/>
            </a:solidFill>
            <a:prstDash val="solid"/>
            <a:round/>
            <a:headEnd type="none" w="med" len="med"/>
            <a:tailEnd type="none" w="med" len="med"/>
          </a:ln>
          <a:effectLst/>
        </p:spPr>
        <p:txBody>
          <a:bodyPr/>
          <a:lstStyle/>
          <a:p>
            <a:pPr marL="342900" indent="-342900" algn="r" eaLnBrk="1" hangingPunct="1">
              <a:lnSpc>
                <a:spcPct val="150000"/>
              </a:lnSpc>
              <a:defRPr/>
            </a:pPr>
            <a:endParaRPr lang="en-US"/>
          </a:p>
        </p:txBody>
      </p: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custDataLst>
              <p:tags r:id="rId2"/>
            </p:custDataLst>
          </p:nvPr>
        </p:nvSpPr>
        <p:spPr bwMode="auto">
          <a:xfrm>
            <a:off x="0" y="0"/>
            <a:ext cx="9144000" cy="1828800"/>
          </a:xfrm>
          <a:prstGeom prst="rect">
            <a:avLst/>
          </a:prstGeom>
          <a:solidFill>
            <a:srgbClr val="CC9900"/>
          </a:solidFill>
          <a:ln w="0" algn="ctr">
            <a:solidFill>
              <a:schemeClr val="bg2"/>
            </a:solidFill>
            <a:miter lim="800000"/>
            <a:headEnd/>
            <a:tailEnd/>
          </a:ln>
        </p:spPr>
        <p:txBody>
          <a:bodyPr wrap="none" anchor="ctr"/>
          <a:lstStyle>
            <a:lvl1pPr>
              <a:defRPr sz="2000">
                <a:solidFill>
                  <a:schemeClr val="tx1"/>
                </a:solidFill>
                <a:latin typeface="Georgia" panose="02040502050405020303" pitchFamily="18" charset="0"/>
                <a:ea typeface="MS PGothic" panose="020B0600070205080204" pitchFamily="34" charset="-128"/>
              </a:defRPr>
            </a:lvl1pPr>
            <a:lvl2pPr marL="742950" indent="-285750">
              <a:defRPr sz="2000">
                <a:solidFill>
                  <a:schemeClr val="tx1"/>
                </a:solidFill>
                <a:latin typeface="Georgia" panose="02040502050405020303" pitchFamily="18" charset="0"/>
                <a:ea typeface="MS PGothic" panose="020B0600070205080204" pitchFamily="34" charset="-128"/>
              </a:defRPr>
            </a:lvl2pPr>
            <a:lvl3pPr marL="1143000" indent="-228600">
              <a:defRPr sz="2000">
                <a:solidFill>
                  <a:schemeClr val="tx1"/>
                </a:solidFill>
                <a:latin typeface="Georgia" panose="02040502050405020303" pitchFamily="18" charset="0"/>
                <a:ea typeface="MS PGothic" panose="020B0600070205080204" pitchFamily="34" charset="-128"/>
              </a:defRPr>
            </a:lvl3pPr>
            <a:lvl4pPr marL="1600200" indent="-228600">
              <a:defRPr sz="2000">
                <a:solidFill>
                  <a:schemeClr val="tx1"/>
                </a:solidFill>
                <a:latin typeface="Georgia" panose="02040502050405020303" pitchFamily="18" charset="0"/>
                <a:ea typeface="MS PGothic" panose="020B0600070205080204" pitchFamily="34" charset="-128"/>
              </a:defRPr>
            </a:lvl4pPr>
            <a:lvl5pPr marL="2057400" indent="-228600">
              <a:defRPr sz="2000">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9pPr>
          </a:lstStyle>
          <a:p>
            <a:pPr algn="r" eaLnBrk="1" hangingPunct="1">
              <a:lnSpc>
                <a:spcPct val="150000"/>
              </a:lnSpc>
            </a:pPr>
            <a:endParaRPr lang="en-US" altLang="en-US" sz="4000">
              <a:latin typeface="Trebuchet MS" panose="020B0603020202020204" pitchFamily="34" charset="0"/>
              <a:cs typeface="Arial" panose="020B0604020202020204" pitchFamily="34" charset="0"/>
            </a:endParaRPr>
          </a:p>
        </p:txBody>
      </p:sp>
      <p:sp>
        <p:nvSpPr>
          <p:cNvPr id="43011" name="Text Box 3"/>
          <p:cNvSpPr txBox="1">
            <a:spLocks noChangeArrowheads="1"/>
          </p:cNvSpPr>
          <p:nvPr>
            <p:custDataLst>
              <p:tags r:id="rId3"/>
            </p:custDataLst>
          </p:nvPr>
        </p:nvSpPr>
        <p:spPr bwMode="auto">
          <a:xfrm>
            <a:off x="228600" y="304800"/>
            <a:ext cx="4343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Georgia" panose="02040502050405020303" pitchFamily="18" charset="0"/>
                <a:ea typeface="MS PGothic" panose="020B0600070205080204" pitchFamily="34" charset="-128"/>
              </a:defRPr>
            </a:lvl1pPr>
            <a:lvl2pPr marL="742950" indent="-285750">
              <a:defRPr sz="2000">
                <a:solidFill>
                  <a:schemeClr val="tx1"/>
                </a:solidFill>
                <a:latin typeface="Georgia" panose="02040502050405020303" pitchFamily="18" charset="0"/>
                <a:ea typeface="MS PGothic" panose="020B0600070205080204" pitchFamily="34" charset="-128"/>
              </a:defRPr>
            </a:lvl2pPr>
            <a:lvl3pPr marL="1143000" indent="-228600">
              <a:defRPr sz="2000">
                <a:solidFill>
                  <a:schemeClr val="tx1"/>
                </a:solidFill>
                <a:latin typeface="Georgia" panose="02040502050405020303" pitchFamily="18" charset="0"/>
                <a:ea typeface="MS PGothic" panose="020B0600070205080204" pitchFamily="34" charset="-128"/>
              </a:defRPr>
            </a:lvl3pPr>
            <a:lvl4pPr marL="1600200" indent="-228600">
              <a:defRPr sz="2000">
                <a:solidFill>
                  <a:schemeClr val="tx1"/>
                </a:solidFill>
                <a:latin typeface="Georgia" panose="02040502050405020303" pitchFamily="18" charset="0"/>
                <a:ea typeface="MS PGothic" panose="020B0600070205080204" pitchFamily="34" charset="-128"/>
              </a:defRPr>
            </a:lvl4pPr>
            <a:lvl5pPr marL="2057400" indent="-228600">
              <a:defRPr sz="2000">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9pPr>
          </a:lstStyle>
          <a:p>
            <a:pPr algn="r" eaLnBrk="1" hangingPunct="1"/>
            <a:r>
              <a:rPr lang="en-US" altLang="en-US" sz="4400">
                <a:solidFill>
                  <a:schemeClr val="bg1"/>
                </a:solidFill>
                <a:latin typeface="Trebuchet MS" panose="020B0603020202020204" pitchFamily="34" charset="0"/>
                <a:cs typeface="Arial" panose="020B0604020202020204" pitchFamily="34" charset="0"/>
              </a:rPr>
              <a:t>Guidelines</a:t>
            </a:r>
            <a:endParaRPr lang="en-US" altLang="en-US" sz="4000" b="1">
              <a:solidFill>
                <a:schemeClr val="bg1"/>
              </a:solidFill>
              <a:latin typeface="Trebuchet MS" panose="020B0603020202020204" pitchFamily="34" charset="0"/>
              <a:cs typeface="Arial" panose="020B0604020202020204" pitchFamily="34" charset="0"/>
            </a:endParaRPr>
          </a:p>
        </p:txBody>
      </p:sp>
      <p:sp>
        <p:nvSpPr>
          <p:cNvPr id="43012" name="Text Box 4"/>
          <p:cNvSpPr txBox="1">
            <a:spLocks noChangeArrowheads="1"/>
          </p:cNvSpPr>
          <p:nvPr>
            <p:custDataLst>
              <p:tags r:id="rId4"/>
            </p:custDataLst>
          </p:nvPr>
        </p:nvSpPr>
        <p:spPr bwMode="auto">
          <a:xfrm>
            <a:off x="1295400" y="2041525"/>
            <a:ext cx="3200400" cy="2905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Georgia" panose="02040502050405020303" pitchFamily="18" charset="0"/>
                <a:ea typeface="MS PGothic" panose="020B0600070205080204" pitchFamily="34" charset="-128"/>
              </a:defRPr>
            </a:lvl1pPr>
            <a:lvl2pPr marL="742950" indent="-285750">
              <a:defRPr sz="2000">
                <a:solidFill>
                  <a:schemeClr val="tx1"/>
                </a:solidFill>
                <a:latin typeface="Georgia" panose="02040502050405020303" pitchFamily="18" charset="0"/>
                <a:ea typeface="MS PGothic" panose="020B0600070205080204" pitchFamily="34" charset="-128"/>
              </a:defRPr>
            </a:lvl2pPr>
            <a:lvl3pPr marL="1143000" indent="-228600">
              <a:defRPr sz="2000">
                <a:solidFill>
                  <a:schemeClr val="tx1"/>
                </a:solidFill>
                <a:latin typeface="Georgia" panose="02040502050405020303" pitchFamily="18" charset="0"/>
                <a:ea typeface="MS PGothic" panose="020B0600070205080204" pitchFamily="34" charset="-128"/>
              </a:defRPr>
            </a:lvl3pPr>
            <a:lvl4pPr marL="1600200" indent="-228600">
              <a:defRPr sz="2000">
                <a:solidFill>
                  <a:schemeClr val="tx1"/>
                </a:solidFill>
                <a:latin typeface="Georgia" panose="02040502050405020303" pitchFamily="18" charset="0"/>
                <a:ea typeface="MS PGothic" panose="020B0600070205080204" pitchFamily="34" charset="-128"/>
              </a:defRPr>
            </a:lvl4pPr>
            <a:lvl5pPr marL="2057400" indent="-228600">
              <a:defRPr sz="2000">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9pPr>
          </a:lstStyle>
          <a:p>
            <a:pPr algn="r" eaLnBrk="1" hangingPunct="1">
              <a:spcBef>
                <a:spcPct val="50000"/>
              </a:spcBef>
            </a:pPr>
            <a:endParaRPr lang="en-US" altLang="en-US" sz="1300">
              <a:solidFill>
                <a:srgbClr val="990000"/>
              </a:solidFill>
              <a:latin typeface="Trebuchet MS" panose="020B0603020202020204" pitchFamily="34" charset="0"/>
              <a:cs typeface="Arial" panose="020B0604020202020204" pitchFamily="34" charset="0"/>
            </a:endParaRPr>
          </a:p>
        </p:txBody>
      </p:sp>
      <p:sp>
        <p:nvSpPr>
          <p:cNvPr id="43013" name="Line 5"/>
          <p:cNvSpPr>
            <a:spLocks noChangeShapeType="1"/>
          </p:cNvSpPr>
          <p:nvPr>
            <p:custDataLst>
              <p:tags r:id="rId5"/>
            </p:custDataLst>
          </p:nvPr>
        </p:nvSpPr>
        <p:spPr bwMode="auto">
          <a:xfrm>
            <a:off x="0" y="0"/>
            <a:ext cx="0" cy="68580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54000">
                <a:solidFill>
                  <a:srgbClr val="000000"/>
                </a:solidFill>
                <a:round/>
                <a:headEnd/>
                <a:tailEnd/>
              </a14:hiddenLine>
            </a:ext>
          </a:extLst>
        </p:spPr>
        <p:txBody>
          <a:bodyPr/>
          <a:lstStyle/>
          <a:p>
            <a:endParaRPr lang="en-US"/>
          </a:p>
        </p:txBody>
      </p:sp>
      <p:sp>
        <p:nvSpPr>
          <p:cNvPr id="23558" name="Text Box 9"/>
          <p:cNvSpPr txBox="1">
            <a:spLocks noChangeArrowheads="1"/>
          </p:cNvSpPr>
          <p:nvPr>
            <p:custDataLst>
              <p:tags r:id="rId6"/>
            </p:custDataLst>
          </p:nvPr>
        </p:nvSpPr>
        <p:spPr bwMode="auto">
          <a:xfrm>
            <a:off x="0" y="1981200"/>
            <a:ext cx="5238750" cy="4662815"/>
          </a:xfrm>
          <a:prstGeom prst="rect">
            <a:avLst/>
          </a:prstGeom>
          <a:noFill/>
          <a:ln w="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eaLnBrk="0" hangingPunct="0">
              <a:defRPr sz="4000">
                <a:solidFill>
                  <a:schemeClr val="tx1"/>
                </a:solidFill>
                <a:latin typeface="Trebuchet MS" pitchFamily="34" charset="0"/>
                <a:cs typeface="Arial" charset="0"/>
              </a:defRPr>
            </a:lvl1pPr>
            <a:lvl2pPr marL="742950" indent="-285750" eaLnBrk="0" hangingPunct="0">
              <a:defRPr sz="4000">
                <a:solidFill>
                  <a:schemeClr val="tx1"/>
                </a:solidFill>
                <a:latin typeface="Trebuchet MS" pitchFamily="34" charset="0"/>
                <a:cs typeface="Arial" charset="0"/>
              </a:defRPr>
            </a:lvl2pPr>
            <a:lvl3pPr marL="1143000" indent="-228600" eaLnBrk="0" hangingPunct="0">
              <a:defRPr sz="4000">
                <a:solidFill>
                  <a:schemeClr val="tx1"/>
                </a:solidFill>
                <a:latin typeface="Trebuchet MS" pitchFamily="34" charset="0"/>
                <a:cs typeface="Arial" charset="0"/>
              </a:defRPr>
            </a:lvl3pPr>
            <a:lvl4pPr marL="1600200" indent="-228600" eaLnBrk="0" hangingPunct="0">
              <a:defRPr sz="4000">
                <a:solidFill>
                  <a:schemeClr val="tx1"/>
                </a:solidFill>
                <a:latin typeface="Trebuchet MS" pitchFamily="34" charset="0"/>
                <a:cs typeface="Arial" charset="0"/>
              </a:defRPr>
            </a:lvl4pPr>
            <a:lvl5pPr marL="2057400" indent="-228600" eaLnBrk="0" hangingPunct="0">
              <a:defRPr sz="4000">
                <a:solidFill>
                  <a:schemeClr val="tx1"/>
                </a:solidFill>
                <a:latin typeface="Trebuchet MS" pitchFamily="34" charset="0"/>
                <a:cs typeface="Arial" charset="0"/>
              </a:defRPr>
            </a:lvl5pPr>
            <a:lvl6pPr marL="2514600" indent="-228600" eaLnBrk="0" fontAlgn="base" hangingPunct="0">
              <a:spcBef>
                <a:spcPct val="0"/>
              </a:spcBef>
              <a:spcAft>
                <a:spcPct val="0"/>
              </a:spcAft>
              <a:defRPr sz="4000">
                <a:solidFill>
                  <a:schemeClr val="tx1"/>
                </a:solidFill>
                <a:latin typeface="Trebuchet MS" pitchFamily="34" charset="0"/>
                <a:cs typeface="Arial" charset="0"/>
              </a:defRPr>
            </a:lvl6pPr>
            <a:lvl7pPr marL="2971800" indent="-228600" eaLnBrk="0" fontAlgn="base" hangingPunct="0">
              <a:spcBef>
                <a:spcPct val="0"/>
              </a:spcBef>
              <a:spcAft>
                <a:spcPct val="0"/>
              </a:spcAft>
              <a:defRPr sz="4000">
                <a:solidFill>
                  <a:schemeClr val="tx1"/>
                </a:solidFill>
                <a:latin typeface="Trebuchet MS" pitchFamily="34" charset="0"/>
                <a:cs typeface="Arial" charset="0"/>
              </a:defRPr>
            </a:lvl7pPr>
            <a:lvl8pPr marL="3429000" indent="-228600" eaLnBrk="0" fontAlgn="base" hangingPunct="0">
              <a:spcBef>
                <a:spcPct val="0"/>
              </a:spcBef>
              <a:spcAft>
                <a:spcPct val="0"/>
              </a:spcAft>
              <a:defRPr sz="4000">
                <a:solidFill>
                  <a:schemeClr val="tx1"/>
                </a:solidFill>
                <a:latin typeface="Trebuchet MS" pitchFamily="34" charset="0"/>
                <a:cs typeface="Arial" charset="0"/>
              </a:defRPr>
            </a:lvl8pPr>
            <a:lvl9pPr marL="3886200" indent="-228600" eaLnBrk="0" fontAlgn="base" hangingPunct="0">
              <a:spcBef>
                <a:spcPct val="0"/>
              </a:spcBef>
              <a:spcAft>
                <a:spcPct val="0"/>
              </a:spcAft>
              <a:defRPr sz="4000">
                <a:solidFill>
                  <a:schemeClr val="tx1"/>
                </a:solidFill>
                <a:latin typeface="Trebuchet MS" pitchFamily="34" charset="0"/>
                <a:cs typeface="Arial" charset="0"/>
              </a:defRPr>
            </a:lvl9pPr>
          </a:lstStyle>
          <a:p>
            <a:pPr algn="r">
              <a:defRPr/>
            </a:pPr>
            <a:r>
              <a:rPr lang="en-US" altLang="en-US" sz="1800" b="1" dirty="0" smtClean="0">
                <a:solidFill>
                  <a:srgbClr val="CC9900"/>
                </a:solidFill>
                <a:latin typeface="Georgia" panose="02040502050405020303" pitchFamily="18" charset="0"/>
              </a:rPr>
              <a:t>Proposals </a:t>
            </a:r>
            <a:r>
              <a:rPr lang="en-US" altLang="en-US" sz="1800" b="1" dirty="0" smtClean="0">
                <a:solidFill>
                  <a:srgbClr val="FF0000"/>
                </a:solidFill>
                <a:latin typeface="Georgia" panose="02040502050405020303" pitchFamily="18" charset="0"/>
              </a:rPr>
              <a:t>due October 22 </a:t>
            </a:r>
            <a:r>
              <a:rPr lang="en-US" altLang="en-US" sz="1800" b="1" dirty="0">
                <a:solidFill>
                  <a:srgbClr val="FF0000"/>
                </a:solidFill>
                <a:latin typeface="Georgia" panose="02040502050405020303" pitchFamily="18" charset="0"/>
              </a:rPr>
              <a:t>by 4:00 pm </a:t>
            </a:r>
            <a:r>
              <a:rPr lang="en-US" altLang="en-US" sz="1800" b="1" dirty="0" smtClean="0">
                <a:solidFill>
                  <a:srgbClr val="FF0000"/>
                </a:solidFill>
                <a:latin typeface="Georgia" panose="02040502050405020303" pitchFamily="18" charset="0"/>
              </a:rPr>
              <a:t>CDT</a:t>
            </a:r>
          </a:p>
          <a:p>
            <a:pPr algn="r">
              <a:defRPr/>
            </a:pPr>
            <a:endParaRPr lang="en-US" altLang="en-US" sz="1800" b="1" dirty="0" smtClean="0">
              <a:solidFill>
                <a:srgbClr val="CC9900"/>
              </a:solidFill>
              <a:latin typeface="Georgia" panose="02040502050405020303" pitchFamily="18" charset="0"/>
            </a:endParaRPr>
          </a:p>
          <a:p>
            <a:pPr algn="r">
              <a:defRPr/>
            </a:pPr>
            <a:r>
              <a:rPr lang="en-US" altLang="en-US" sz="1800" b="1" dirty="0">
                <a:solidFill>
                  <a:srgbClr val="CC9900"/>
                </a:solidFill>
                <a:latin typeface="Georgia" panose="02040502050405020303" pitchFamily="18" charset="0"/>
              </a:rPr>
              <a:t>I</a:t>
            </a:r>
            <a:r>
              <a:rPr lang="en-US" altLang="en-US" sz="1800" b="1" dirty="0" smtClean="0">
                <a:solidFill>
                  <a:srgbClr val="CC9900"/>
                </a:solidFill>
                <a:latin typeface="Georgia" panose="02040502050405020303" pitchFamily="18" charset="0"/>
              </a:rPr>
              <a:t>nvolve </a:t>
            </a:r>
            <a:r>
              <a:rPr lang="en-US" altLang="en-US" sz="1800" b="1" dirty="0">
                <a:solidFill>
                  <a:srgbClr val="CC9900"/>
                </a:solidFill>
                <a:latin typeface="Georgia" panose="02040502050405020303" pitchFamily="18" charset="0"/>
              </a:rPr>
              <a:t>3 or more farmers, with each farmer representing an independent and separate or distinct </a:t>
            </a:r>
            <a:r>
              <a:rPr lang="en-US" altLang="en-US" sz="1800" b="1" dirty="0" smtClean="0">
                <a:solidFill>
                  <a:srgbClr val="CC9900"/>
                </a:solidFill>
                <a:latin typeface="Georgia" panose="02040502050405020303" pitchFamily="18" charset="0"/>
              </a:rPr>
              <a:t>operation</a:t>
            </a:r>
          </a:p>
          <a:p>
            <a:pPr algn="r">
              <a:defRPr/>
            </a:pPr>
            <a:endParaRPr lang="en-US" altLang="en-US" sz="1800" b="1" dirty="0">
              <a:solidFill>
                <a:srgbClr val="CC9900"/>
              </a:solidFill>
              <a:latin typeface="Georgia" panose="02040502050405020303" pitchFamily="18" charset="0"/>
            </a:endParaRPr>
          </a:p>
          <a:p>
            <a:pPr algn="r">
              <a:defRPr/>
            </a:pPr>
            <a:r>
              <a:rPr lang="en-US" altLang="en-US" sz="1800" b="1" dirty="0" smtClean="0">
                <a:solidFill>
                  <a:srgbClr val="CC9900"/>
                </a:solidFill>
                <a:latin typeface="Georgia" panose="02040502050405020303" pitchFamily="18" charset="0"/>
              </a:rPr>
              <a:t>Online application</a:t>
            </a:r>
          </a:p>
          <a:p>
            <a:pPr algn="r">
              <a:defRPr/>
            </a:pPr>
            <a:endParaRPr lang="en-US" altLang="en-US" sz="1800" b="1" dirty="0">
              <a:solidFill>
                <a:srgbClr val="CC9900"/>
              </a:solidFill>
              <a:latin typeface="Georgia" panose="02040502050405020303" pitchFamily="18" charset="0"/>
            </a:endParaRPr>
          </a:p>
          <a:p>
            <a:pPr algn="r">
              <a:defRPr/>
            </a:pPr>
            <a:r>
              <a:rPr lang="en-US" altLang="en-US" sz="1800" b="1" dirty="0">
                <a:solidFill>
                  <a:srgbClr val="CC9900"/>
                </a:solidFill>
                <a:latin typeface="Georgia" panose="02040502050405020303" pitchFamily="18" charset="0"/>
              </a:rPr>
              <a:t>Funding can cover partial salary and benefits of ag professional, on-farm research expenses, education programming, travel, etc</a:t>
            </a:r>
            <a:r>
              <a:rPr lang="en-US" altLang="en-US" sz="1800" b="1" dirty="0" smtClean="0">
                <a:solidFill>
                  <a:srgbClr val="CC9900"/>
                </a:solidFill>
                <a:latin typeface="Georgia" panose="02040502050405020303" pitchFamily="18" charset="0"/>
              </a:rPr>
              <a:t>.</a:t>
            </a:r>
          </a:p>
          <a:p>
            <a:pPr algn="r">
              <a:defRPr/>
            </a:pPr>
            <a:endParaRPr lang="en-US" altLang="en-US" sz="1800" b="1" dirty="0">
              <a:solidFill>
                <a:srgbClr val="CC9900"/>
              </a:solidFill>
              <a:latin typeface="Georgia" panose="02040502050405020303" pitchFamily="18" charset="0"/>
            </a:endParaRPr>
          </a:p>
          <a:p>
            <a:pPr algn="r">
              <a:defRPr/>
            </a:pPr>
            <a:r>
              <a:rPr lang="en-US" altLang="en-US" sz="1800" b="1" dirty="0">
                <a:solidFill>
                  <a:srgbClr val="CC9900"/>
                </a:solidFill>
                <a:latin typeface="Georgia" panose="02040502050405020303" pitchFamily="18" charset="0"/>
              </a:rPr>
              <a:t>Equipment expenses limited to $5000 </a:t>
            </a:r>
            <a:r>
              <a:rPr lang="en-US" altLang="en-US" sz="1800" b="1" dirty="0" smtClean="0">
                <a:solidFill>
                  <a:srgbClr val="CC9900"/>
                </a:solidFill>
                <a:latin typeface="Georgia" panose="02040502050405020303" pitchFamily="18" charset="0"/>
              </a:rPr>
              <a:t>or</a:t>
            </a:r>
          </a:p>
          <a:p>
            <a:pPr algn="r">
              <a:defRPr/>
            </a:pPr>
            <a:r>
              <a:rPr lang="en-US" altLang="en-US" sz="1800" b="1" dirty="0" smtClean="0">
                <a:solidFill>
                  <a:srgbClr val="CC9900"/>
                </a:solidFill>
                <a:latin typeface="Georgia" panose="02040502050405020303" pitchFamily="18" charset="0"/>
              </a:rPr>
              <a:t> </a:t>
            </a:r>
            <a:r>
              <a:rPr lang="en-US" altLang="en-US" sz="1800" b="1" dirty="0">
                <a:solidFill>
                  <a:srgbClr val="CC9900"/>
                </a:solidFill>
                <a:latin typeface="Georgia" panose="02040502050405020303" pitchFamily="18" charset="0"/>
              </a:rPr>
              <a:t>less</a:t>
            </a:r>
          </a:p>
          <a:p>
            <a:pPr marL="0" indent="0" eaLnBrk="1" hangingPunct="1">
              <a:lnSpc>
                <a:spcPct val="150000"/>
              </a:lnSpc>
              <a:defRPr/>
            </a:pPr>
            <a:endParaRPr lang="en-US" altLang="en-US" sz="1800" b="1" dirty="0">
              <a:solidFill>
                <a:srgbClr val="CC9900"/>
              </a:solidFill>
              <a:latin typeface="Georgia" panose="02040502050405020303" pitchFamily="18" charset="0"/>
            </a:endParaRPr>
          </a:p>
        </p:txBody>
      </p:sp>
      <p:pic>
        <p:nvPicPr>
          <p:cNvPr id="43015" name="Picture 7" descr="100_0218.jpg"/>
          <p:cNvPicPr>
            <a:picLocks noChangeAspect="1" noChangeArrowheads="1"/>
          </p:cNvPicPr>
          <p:nvPr/>
        </p:nvPicPr>
        <p:blipFill>
          <a:blip r:embed="rId9">
            <a:extLst>
              <a:ext uri="{28A0092B-C50C-407E-A947-70E740481C1C}">
                <a14:useLocalDpi xmlns:a14="http://schemas.microsoft.com/office/drawing/2010/main" val="0"/>
              </a:ext>
            </a:extLst>
          </a:blip>
          <a:srcRect l="21255" r="17529"/>
          <a:stretch>
            <a:fillRect/>
          </a:stretch>
        </p:blipFill>
        <p:spPr bwMode="auto">
          <a:xfrm>
            <a:off x="5297488" y="1828800"/>
            <a:ext cx="3846512"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custDataLst>
              <p:tags r:id="rId2"/>
            </p:custDataLst>
          </p:nvPr>
        </p:nvSpPr>
        <p:spPr bwMode="auto">
          <a:xfrm>
            <a:off x="0" y="0"/>
            <a:ext cx="9144000" cy="1051105"/>
          </a:xfrm>
          <a:prstGeom prst="rect">
            <a:avLst/>
          </a:prstGeom>
          <a:solidFill>
            <a:srgbClr val="F7C409"/>
          </a:solidFill>
          <a:ln w="0" algn="ctr">
            <a:solidFill>
              <a:srgbClr val="FF6600"/>
            </a:solidFill>
            <a:miter lim="800000"/>
            <a:headEnd/>
            <a:tailEnd/>
          </a:ln>
        </p:spPr>
        <p:txBody>
          <a:bodyPr wrap="none" anchor="ctr"/>
          <a:lstStyle>
            <a:lvl1pPr>
              <a:defRPr sz="2000">
                <a:solidFill>
                  <a:schemeClr val="tx1"/>
                </a:solidFill>
                <a:latin typeface="Georgia" panose="02040502050405020303" pitchFamily="18" charset="0"/>
                <a:ea typeface="MS PGothic" panose="020B0600070205080204" pitchFamily="34" charset="-128"/>
              </a:defRPr>
            </a:lvl1pPr>
            <a:lvl2pPr marL="742950" indent="-285750">
              <a:defRPr sz="2000">
                <a:solidFill>
                  <a:schemeClr val="tx1"/>
                </a:solidFill>
                <a:latin typeface="Georgia" panose="02040502050405020303" pitchFamily="18" charset="0"/>
                <a:ea typeface="MS PGothic" panose="020B0600070205080204" pitchFamily="34" charset="-128"/>
              </a:defRPr>
            </a:lvl2pPr>
            <a:lvl3pPr marL="1143000" indent="-228600">
              <a:defRPr sz="2000">
                <a:solidFill>
                  <a:schemeClr val="tx1"/>
                </a:solidFill>
                <a:latin typeface="Georgia" panose="02040502050405020303" pitchFamily="18" charset="0"/>
                <a:ea typeface="MS PGothic" panose="020B0600070205080204" pitchFamily="34" charset="-128"/>
              </a:defRPr>
            </a:lvl3pPr>
            <a:lvl4pPr marL="1600200" indent="-228600">
              <a:defRPr sz="2000">
                <a:solidFill>
                  <a:schemeClr val="tx1"/>
                </a:solidFill>
                <a:latin typeface="Georgia" panose="02040502050405020303" pitchFamily="18" charset="0"/>
                <a:ea typeface="MS PGothic" panose="020B0600070205080204" pitchFamily="34" charset="-128"/>
              </a:defRPr>
            </a:lvl4pPr>
            <a:lvl5pPr marL="2057400" indent="-228600">
              <a:defRPr sz="2000">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9pPr>
          </a:lstStyle>
          <a:p>
            <a:pPr algn="r" eaLnBrk="1" hangingPunct="1">
              <a:lnSpc>
                <a:spcPct val="150000"/>
              </a:lnSpc>
            </a:pPr>
            <a:endParaRPr lang="en-US" altLang="en-US" sz="4000">
              <a:latin typeface="Trebuchet MS" panose="020B0603020202020204" pitchFamily="34" charset="0"/>
              <a:cs typeface="Arial" panose="020B0604020202020204" pitchFamily="34" charset="0"/>
            </a:endParaRPr>
          </a:p>
        </p:txBody>
      </p:sp>
      <p:sp>
        <p:nvSpPr>
          <p:cNvPr id="45059" name="Text Box 3"/>
          <p:cNvSpPr txBox="1">
            <a:spLocks noChangeArrowheads="1"/>
          </p:cNvSpPr>
          <p:nvPr>
            <p:custDataLst>
              <p:tags r:id="rId3"/>
            </p:custDataLst>
          </p:nvPr>
        </p:nvSpPr>
        <p:spPr bwMode="auto">
          <a:xfrm>
            <a:off x="0" y="152400"/>
            <a:ext cx="45720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Georgia" panose="02040502050405020303" pitchFamily="18" charset="0"/>
                <a:ea typeface="MS PGothic" panose="020B0600070205080204" pitchFamily="34" charset="-128"/>
              </a:defRPr>
            </a:lvl1pPr>
            <a:lvl2pPr marL="742950" indent="-285750">
              <a:defRPr sz="2000">
                <a:solidFill>
                  <a:schemeClr val="tx1"/>
                </a:solidFill>
                <a:latin typeface="Georgia" panose="02040502050405020303" pitchFamily="18" charset="0"/>
                <a:ea typeface="MS PGothic" panose="020B0600070205080204" pitchFamily="34" charset="-128"/>
              </a:defRPr>
            </a:lvl2pPr>
            <a:lvl3pPr marL="1143000" indent="-228600">
              <a:defRPr sz="2000">
                <a:solidFill>
                  <a:schemeClr val="tx1"/>
                </a:solidFill>
                <a:latin typeface="Georgia" panose="02040502050405020303" pitchFamily="18" charset="0"/>
                <a:ea typeface="MS PGothic" panose="020B0600070205080204" pitchFamily="34" charset="-128"/>
              </a:defRPr>
            </a:lvl3pPr>
            <a:lvl4pPr marL="1600200" indent="-228600">
              <a:defRPr sz="2000">
                <a:solidFill>
                  <a:schemeClr val="tx1"/>
                </a:solidFill>
                <a:latin typeface="Georgia" panose="02040502050405020303" pitchFamily="18" charset="0"/>
                <a:ea typeface="MS PGothic" panose="020B0600070205080204" pitchFamily="34" charset="-128"/>
              </a:defRPr>
            </a:lvl4pPr>
            <a:lvl5pPr marL="2057400" indent="-228600">
              <a:defRPr sz="2000">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9pPr>
          </a:lstStyle>
          <a:p>
            <a:pPr algn="r" eaLnBrk="1" hangingPunct="1"/>
            <a:r>
              <a:rPr lang="en-US" altLang="en-US" sz="4200" b="1">
                <a:solidFill>
                  <a:schemeClr val="bg1"/>
                </a:solidFill>
                <a:latin typeface="Trebuchet MS" panose="020B0603020202020204" pitchFamily="34" charset="0"/>
                <a:cs typeface="Arial" panose="020B0604020202020204" pitchFamily="34" charset="0"/>
              </a:rPr>
              <a:t>Proposal Sections</a:t>
            </a:r>
          </a:p>
        </p:txBody>
      </p:sp>
      <p:sp>
        <p:nvSpPr>
          <p:cNvPr id="45060" name="Text Box 4"/>
          <p:cNvSpPr txBox="1">
            <a:spLocks noChangeArrowheads="1"/>
          </p:cNvSpPr>
          <p:nvPr>
            <p:custDataLst>
              <p:tags r:id="rId4"/>
            </p:custDataLst>
          </p:nvPr>
        </p:nvSpPr>
        <p:spPr bwMode="auto">
          <a:xfrm>
            <a:off x="0" y="1249363"/>
            <a:ext cx="4708478" cy="52168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Georgia" panose="02040502050405020303" pitchFamily="18" charset="0"/>
                <a:ea typeface="MS PGothic" panose="020B0600070205080204" pitchFamily="34" charset="-128"/>
              </a:defRPr>
            </a:lvl1pPr>
            <a:lvl2pPr marL="742950" indent="-285750">
              <a:defRPr sz="2000">
                <a:solidFill>
                  <a:schemeClr val="tx1"/>
                </a:solidFill>
                <a:latin typeface="Georgia" panose="02040502050405020303" pitchFamily="18" charset="0"/>
                <a:ea typeface="MS PGothic" panose="020B0600070205080204" pitchFamily="34" charset="-128"/>
              </a:defRPr>
            </a:lvl2pPr>
            <a:lvl3pPr marL="1143000" indent="-228600">
              <a:defRPr sz="2000">
                <a:solidFill>
                  <a:schemeClr val="tx1"/>
                </a:solidFill>
                <a:latin typeface="Georgia" panose="02040502050405020303" pitchFamily="18" charset="0"/>
                <a:ea typeface="MS PGothic" panose="020B0600070205080204" pitchFamily="34" charset="-128"/>
              </a:defRPr>
            </a:lvl3pPr>
            <a:lvl4pPr marL="1600200" indent="-228600">
              <a:defRPr sz="2000">
                <a:solidFill>
                  <a:schemeClr val="tx1"/>
                </a:solidFill>
                <a:latin typeface="Georgia" panose="02040502050405020303" pitchFamily="18" charset="0"/>
                <a:ea typeface="MS PGothic" panose="020B0600070205080204" pitchFamily="34" charset="-128"/>
              </a:defRPr>
            </a:lvl4pPr>
            <a:lvl5pPr marL="2057400" indent="-228600">
              <a:defRPr sz="2000">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9pPr>
          </a:lstStyle>
          <a:p>
            <a:pPr marL="285750" indent="-285750" eaLnBrk="1" hangingPunct="1">
              <a:spcBef>
                <a:spcPts val="600"/>
              </a:spcBef>
              <a:buFont typeface="Arial" panose="020B0604020202020204" pitchFamily="34" charset="0"/>
              <a:buChar char="•"/>
            </a:pPr>
            <a:r>
              <a:rPr lang="en-US" altLang="en-US" sz="1800" b="1" dirty="0">
                <a:solidFill>
                  <a:srgbClr val="006600"/>
                </a:solidFill>
                <a:cs typeface="Arial" panose="020B0604020202020204" pitchFamily="34" charset="0"/>
              </a:rPr>
              <a:t>Summary</a:t>
            </a:r>
          </a:p>
          <a:p>
            <a:pPr marL="285750" indent="-285750" eaLnBrk="1" hangingPunct="1">
              <a:spcBef>
                <a:spcPts val="600"/>
              </a:spcBef>
              <a:buFont typeface="Arial" panose="020B0604020202020204" pitchFamily="34" charset="0"/>
              <a:buChar char="•"/>
            </a:pPr>
            <a:r>
              <a:rPr lang="en-US" altLang="en-US" sz="1800" b="1" dirty="0" smtClean="0">
                <a:solidFill>
                  <a:srgbClr val="006600"/>
                </a:solidFill>
                <a:cs typeface="Arial" panose="020B0604020202020204" pitchFamily="34" charset="0"/>
              </a:rPr>
              <a:t>Project objectives</a:t>
            </a:r>
            <a:endParaRPr lang="en-US" altLang="en-US" sz="1800" b="1" dirty="0">
              <a:solidFill>
                <a:srgbClr val="006600"/>
              </a:solidFill>
              <a:cs typeface="Arial" panose="020B0604020202020204" pitchFamily="34" charset="0"/>
            </a:endParaRPr>
          </a:p>
          <a:p>
            <a:pPr marL="285750" indent="-285750" eaLnBrk="1" hangingPunct="1">
              <a:spcBef>
                <a:spcPts val="600"/>
              </a:spcBef>
              <a:buFont typeface="Arial" panose="020B0604020202020204" pitchFamily="34" charset="0"/>
              <a:buChar char="•"/>
            </a:pPr>
            <a:r>
              <a:rPr lang="en-US" altLang="en-US" sz="1800" b="1" dirty="0">
                <a:solidFill>
                  <a:srgbClr val="006600"/>
                </a:solidFill>
                <a:cs typeface="Arial" panose="020B0604020202020204" pitchFamily="34" charset="0"/>
              </a:rPr>
              <a:t>Relevance to sustainable ag and regional concerns</a:t>
            </a:r>
          </a:p>
          <a:p>
            <a:pPr marL="285750" indent="-285750" eaLnBrk="1" hangingPunct="1">
              <a:spcBef>
                <a:spcPts val="600"/>
              </a:spcBef>
              <a:buFont typeface="Arial" panose="020B0604020202020204" pitchFamily="34" charset="0"/>
              <a:buChar char="•"/>
            </a:pPr>
            <a:r>
              <a:rPr lang="en-US" altLang="en-US" sz="1800" b="1" dirty="0">
                <a:solidFill>
                  <a:srgbClr val="006600"/>
                </a:solidFill>
                <a:cs typeface="Arial" panose="020B0604020202020204" pitchFamily="34" charset="0"/>
              </a:rPr>
              <a:t>Proposed activities, including outreach plan</a:t>
            </a:r>
          </a:p>
          <a:p>
            <a:pPr marL="285750" indent="-285750" eaLnBrk="1" hangingPunct="1">
              <a:spcBef>
                <a:spcPts val="600"/>
              </a:spcBef>
              <a:buFont typeface="Arial" panose="020B0604020202020204" pitchFamily="34" charset="0"/>
              <a:buChar char="•"/>
            </a:pPr>
            <a:r>
              <a:rPr lang="en-US" altLang="en-US" sz="1800" b="1" dirty="0">
                <a:solidFill>
                  <a:srgbClr val="006600"/>
                </a:solidFill>
                <a:cs typeface="Arial" panose="020B0604020202020204" pitchFamily="34" charset="0"/>
              </a:rPr>
              <a:t>Role of ag professionals, farmers or ranchers</a:t>
            </a:r>
          </a:p>
          <a:p>
            <a:pPr marL="285750" indent="-285750" eaLnBrk="1" hangingPunct="1">
              <a:spcBef>
                <a:spcPts val="600"/>
              </a:spcBef>
              <a:buFont typeface="Arial" panose="020B0604020202020204" pitchFamily="34" charset="0"/>
              <a:buChar char="•"/>
            </a:pPr>
            <a:r>
              <a:rPr lang="en-US" altLang="en-US" sz="1800" b="1" dirty="0">
                <a:solidFill>
                  <a:srgbClr val="006600"/>
                </a:solidFill>
                <a:cs typeface="Arial" panose="020B0604020202020204" pitchFamily="34" charset="0"/>
              </a:rPr>
              <a:t>Previous research on the topic</a:t>
            </a:r>
          </a:p>
          <a:p>
            <a:pPr marL="285750" indent="-285750" eaLnBrk="1" hangingPunct="1">
              <a:spcBef>
                <a:spcPts val="600"/>
              </a:spcBef>
              <a:buFont typeface="Arial" panose="020B0604020202020204" pitchFamily="34" charset="0"/>
              <a:buChar char="•"/>
            </a:pPr>
            <a:r>
              <a:rPr lang="en-US" altLang="en-US" sz="1800" b="1" dirty="0">
                <a:solidFill>
                  <a:srgbClr val="006600"/>
                </a:solidFill>
                <a:cs typeface="Arial" panose="020B0604020202020204" pitchFamily="34" charset="0"/>
              </a:rPr>
              <a:t>Outcomes and impact</a:t>
            </a:r>
          </a:p>
          <a:p>
            <a:pPr marL="285750" indent="-285750" eaLnBrk="1" hangingPunct="1">
              <a:spcBef>
                <a:spcPts val="600"/>
              </a:spcBef>
              <a:buFont typeface="Arial" panose="020B0604020202020204" pitchFamily="34" charset="0"/>
              <a:buChar char="•"/>
            </a:pPr>
            <a:r>
              <a:rPr lang="en-US" altLang="en-US" sz="1800" b="1" dirty="0">
                <a:solidFill>
                  <a:srgbClr val="006600"/>
                </a:solidFill>
                <a:cs typeface="Arial" panose="020B0604020202020204" pitchFamily="34" charset="0"/>
              </a:rPr>
              <a:t>Budget and budget justification</a:t>
            </a:r>
          </a:p>
          <a:p>
            <a:pPr marL="285750" indent="-285750" eaLnBrk="1" hangingPunct="1">
              <a:spcBef>
                <a:spcPts val="600"/>
              </a:spcBef>
              <a:buFont typeface="Arial" panose="020B0604020202020204" pitchFamily="34" charset="0"/>
              <a:buChar char="•"/>
            </a:pPr>
            <a:r>
              <a:rPr lang="en-US" altLang="en-US" sz="1800" b="1" dirty="0">
                <a:solidFill>
                  <a:srgbClr val="006600"/>
                </a:solidFill>
                <a:cs typeface="Arial" panose="020B0604020202020204" pitchFamily="34" charset="0"/>
              </a:rPr>
              <a:t>Attach </a:t>
            </a:r>
            <a:r>
              <a:rPr lang="en-US" altLang="en-US" sz="1800" b="1" dirty="0" smtClean="0">
                <a:solidFill>
                  <a:srgbClr val="006600"/>
                </a:solidFill>
                <a:cs typeface="Arial" panose="020B0604020202020204" pitchFamily="34" charset="0"/>
              </a:rPr>
              <a:t>resumes, signature </a:t>
            </a:r>
            <a:r>
              <a:rPr lang="en-US" altLang="en-US" sz="1800" b="1" dirty="0">
                <a:solidFill>
                  <a:srgbClr val="006600"/>
                </a:solidFill>
                <a:cs typeface="Arial" panose="020B0604020202020204" pitchFamily="34" charset="0"/>
              </a:rPr>
              <a:t>page, </a:t>
            </a:r>
            <a:r>
              <a:rPr lang="en-US" altLang="en-US" sz="1800" b="1" dirty="0" smtClean="0">
                <a:solidFill>
                  <a:srgbClr val="006600"/>
                </a:solidFill>
                <a:cs typeface="Arial" panose="020B0604020202020204" pitchFamily="34" charset="0"/>
              </a:rPr>
              <a:t>letters </a:t>
            </a:r>
            <a:r>
              <a:rPr lang="en-US" altLang="en-US" sz="1800" b="1" dirty="0">
                <a:solidFill>
                  <a:srgbClr val="006600"/>
                </a:solidFill>
                <a:cs typeface="Arial" panose="020B0604020202020204" pitchFamily="34" charset="0"/>
              </a:rPr>
              <a:t>from participating </a:t>
            </a:r>
            <a:r>
              <a:rPr lang="en-US" altLang="en-US" sz="1800" b="1" dirty="0" smtClean="0">
                <a:solidFill>
                  <a:srgbClr val="006600"/>
                </a:solidFill>
                <a:cs typeface="Arial" panose="020B0604020202020204" pitchFamily="34" charset="0"/>
              </a:rPr>
              <a:t>farmers</a:t>
            </a:r>
          </a:p>
          <a:p>
            <a:pPr marL="285750" indent="-285750" eaLnBrk="1" hangingPunct="1">
              <a:spcBef>
                <a:spcPts val="600"/>
              </a:spcBef>
              <a:buFont typeface="Arial" panose="020B0604020202020204" pitchFamily="34" charset="0"/>
              <a:buChar char="•"/>
            </a:pPr>
            <a:r>
              <a:rPr lang="en-US" altLang="en-US" sz="1800" b="1" dirty="0" smtClean="0">
                <a:solidFill>
                  <a:srgbClr val="006600"/>
                </a:solidFill>
                <a:cs typeface="Arial" panose="020B0604020202020204" pitchFamily="34" charset="0"/>
              </a:rPr>
              <a:t>You will need to include an animal welfare statement (if applicable) but can wait until funded</a:t>
            </a:r>
            <a:endParaRPr lang="en-US" altLang="en-US" sz="1800" b="1" dirty="0">
              <a:solidFill>
                <a:srgbClr val="006600"/>
              </a:solidFill>
              <a:cs typeface="Arial" panose="020B0604020202020204" pitchFamily="34" charset="0"/>
            </a:endParaRPr>
          </a:p>
        </p:txBody>
      </p:sp>
      <p:sp>
        <p:nvSpPr>
          <p:cNvPr id="45061" name="Line 5"/>
          <p:cNvSpPr>
            <a:spLocks noChangeShapeType="1"/>
          </p:cNvSpPr>
          <p:nvPr>
            <p:custDataLst>
              <p:tags r:id="rId5"/>
            </p:custDataLst>
          </p:nvPr>
        </p:nvSpPr>
        <p:spPr bwMode="auto">
          <a:xfrm>
            <a:off x="0" y="0"/>
            <a:ext cx="0" cy="68580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54000">
                <a:solidFill>
                  <a:srgbClr val="000000"/>
                </a:solidFill>
                <a:round/>
                <a:headEnd/>
                <a:tailEnd/>
              </a14:hiddenLine>
            </a:ext>
          </a:extLst>
        </p:spPr>
        <p:txBody>
          <a:bodyPr/>
          <a:lstStyle/>
          <a:p>
            <a:endParaRPr lang="en-US"/>
          </a:p>
        </p:txBody>
      </p:sp>
      <p:pic>
        <p:nvPicPr>
          <p:cNvPr id="45062" name="Picture 9" descr="Copy-of-lancaster-vista1"/>
          <p:cNvPicPr>
            <a:picLocks noChangeAspect="1" noChangeArrowheads="1"/>
          </p:cNvPicPr>
          <p:nvPr/>
        </p:nvPicPr>
        <p:blipFill>
          <a:blip r:embed="rId9">
            <a:extLst>
              <a:ext uri="{28A0092B-C50C-407E-A947-70E740481C1C}">
                <a14:useLocalDpi xmlns:a14="http://schemas.microsoft.com/office/drawing/2010/main" val="0"/>
              </a:ext>
            </a:extLst>
          </a:blip>
          <a:srcRect l="11084" r="41415"/>
          <a:stretch>
            <a:fillRect/>
          </a:stretch>
        </p:blipFill>
        <p:spPr bwMode="auto">
          <a:xfrm>
            <a:off x="4708478" y="0"/>
            <a:ext cx="4435522"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3" name="Text Box 10"/>
          <p:cNvSpPr txBox="1">
            <a:spLocks noChangeArrowheads="1"/>
          </p:cNvSpPr>
          <p:nvPr>
            <p:custDataLst>
              <p:tags r:id="rId6"/>
            </p:custDataLst>
          </p:nvPr>
        </p:nvSpPr>
        <p:spPr bwMode="auto">
          <a:xfrm rot="16200000">
            <a:off x="3657600" y="6538912"/>
            <a:ext cx="18288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Georgia" panose="02040502050405020303" pitchFamily="18" charset="0"/>
                <a:ea typeface="MS PGothic" panose="020B0600070205080204" pitchFamily="34" charset="-128"/>
              </a:defRPr>
            </a:lvl1pPr>
            <a:lvl2pPr marL="742950" indent="-285750">
              <a:defRPr sz="2000">
                <a:solidFill>
                  <a:schemeClr val="tx1"/>
                </a:solidFill>
                <a:latin typeface="Georgia" panose="02040502050405020303" pitchFamily="18" charset="0"/>
                <a:ea typeface="MS PGothic" panose="020B0600070205080204" pitchFamily="34" charset="-128"/>
              </a:defRPr>
            </a:lvl2pPr>
            <a:lvl3pPr marL="1143000" indent="-228600">
              <a:defRPr sz="2000">
                <a:solidFill>
                  <a:schemeClr val="tx1"/>
                </a:solidFill>
                <a:latin typeface="Georgia" panose="02040502050405020303" pitchFamily="18" charset="0"/>
                <a:ea typeface="MS PGothic" panose="020B0600070205080204" pitchFamily="34" charset="-128"/>
              </a:defRPr>
            </a:lvl3pPr>
            <a:lvl4pPr marL="1600200" indent="-228600">
              <a:defRPr sz="2000">
                <a:solidFill>
                  <a:schemeClr val="tx1"/>
                </a:solidFill>
                <a:latin typeface="Georgia" panose="02040502050405020303" pitchFamily="18" charset="0"/>
                <a:ea typeface="MS PGothic" panose="020B0600070205080204" pitchFamily="34" charset="-128"/>
              </a:defRPr>
            </a:lvl4pPr>
            <a:lvl5pPr marL="2057400" indent="-228600">
              <a:defRPr sz="2000">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9pPr>
          </a:lstStyle>
          <a:p>
            <a:pPr algn="r" eaLnBrk="1" hangingPunct="1">
              <a:lnSpc>
                <a:spcPct val="120000"/>
              </a:lnSpc>
              <a:spcBef>
                <a:spcPct val="50000"/>
              </a:spcBef>
            </a:pPr>
            <a:r>
              <a:rPr lang="en-US" altLang="en-US" sz="800" dirty="0">
                <a:latin typeface="Trebuchet MS" panose="020B0603020202020204" pitchFamily="34" charset="0"/>
                <a:cs typeface="Arial" panose="020B0604020202020204" pitchFamily="34" charset="0"/>
              </a:rPr>
              <a:t>Photo </a:t>
            </a:r>
            <a:r>
              <a:rPr lang="en-US" altLang="en-US" sz="800" dirty="0" smtClean="0">
                <a:latin typeface="Trebuchet MS" panose="020B0603020202020204" pitchFamily="34" charset="0"/>
                <a:cs typeface="Arial" panose="020B0604020202020204" pitchFamily="34" charset="0"/>
              </a:rPr>
              <a:t>courtesy </a:t>
            </a:r>
            <a:r>
              <a:rPr lang="en-US" altLang="en-US" sz="800" dirty="0">
                <a:latin typeface="Trebuchet MS" panose="020B0603020202020204" pitchFamily="34" charset="0"/>
                <a:cs typeface="Arial" panose="020B0604020202020204" pitchFamily="34" charset="0"/>
              </a:rPr>
              <a:t>NRCS</a:t>
            </a:r>
          </a:p>
        </p:txBody>
      </p:sp>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Box 8"/>
          <p:cNvSpPr txBox="1">
            <a:spLocks noChangeArrowheads="1"/>
          </p:cNvSpPr>
          <p:nvPr>
            <p:custDataLst>
              <p:tags r:id="rId2"/>
            </p:custDataLst>
          </p:nvPr>
        </p:nvSpPr>
        <p:spPr bwMode="auto">
          <a:xfrm>
            <a:off x="6248400" y="3810000"/>
            <a:ext cx="241776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Georgia" panose="02040502050405020303" pitchFamily="18" charset="0"/>
                <a:ea typeface="MS PGothic" panose="020B0600070205080204" pitchFamily="34" charset="-128"/>
              </a:defRPr>
            </a:lvl1pPr>
            <a:lvl2pPr marL="742950" indent="-285750">
              <a:defRPr sz="2000">
                <a:solidFill>
                  <a:schemeClr val="tx1"/>
                </a:solidFill>
                <a:latin typeface="Georgia" panose="02040502050405020303" pitchFamily="18" charset="0"/>
                <a:ea typeface="MS PGothic" panose="020B0600070205080204" pitchFamily="34" charset="-128"/>
              </a:defRPr>
            </a:lvl2pPr>
            <a:lvl3pPr marL="1143000" indent="-228600">
              <a:defRPr sz="2000">
                <a:solidFill>
                  <a:schemeClr val="tx1"/>
                </a:solidFill>
                <a:latin typeface="Georgia" panose="02040502050405020303" pitchFamily="18" charset="0"/>
                <a:ea typeface="MS PGothic" panose="020B0600070205080204" pitchFamily="34" charset="-128"/>
              </a:defRPr>
            </a:lvl3pPr>
            <a:lvl4pPr marL="1600200" indent="-228600">
              <a:defRPr sz="2000">
                <a:solidFill>
                  <a:schemeClr val="tx1"/>
                </a:solidFill>
                <a:latin typeface="Georgia" panose="02040502050405020303" pitchFamily="18" charset="0"/>
                <a:ea typeface="MS PGothic" panose="020B0600070205080204" pitchFamily="34" charset="-128"/>
              </a:defRPr>
            </a:lvl4pPr>
            <a:lvl5pPr marL="2057400" indent="-228600">
              <a:defRPr sz="2000">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9pPr>
          </a:lstStyle>
          <a:p>
            <a:pPr algn="r" eaLnBrk="1" hangingPunct="1">
              <a:lnSpc>
                <a:spcPct val="150000"/>
              </a:lnSpc>
            </a:pPr>
            <a:r>
              <a:rPr lang="en-US" altLang="en-US" sz="1600">
                <a:latin typeface="Trebuchet MS" panose="020B0603020202020204" pitchFamily="34" charset="0"/>
                <a:cs typeface="Arial" panose="020B0604020202020204" pitchFamily="34" charset="0"/>
              </a:rPr>
              <a:t>Look up past SARE projects to see how your work differs or builds on past projects</a:t>
            </a:r>
          </a:p>
        </p:txBody>
      </p:sp>
      <p:sp>
        <p:nvSpPr>
          <p:cNvPr id="47107" name="TextBox 9"/>
          <p:cNvSpPr txBox="1">
            <a:spLocks noChangeArrowheads="1"/>
          </p:cNvSpPr>
          <p:nvPr>
            <p:custDataLst>
              <p:tags r:id="rId3"/>
            </p:custDataLst>
          </p:nvPr>
        </p:nvSpPr>
        <p:spPr bwMode="auto">
          <a:xfrm>
            <a:off x="6818313" y="2284413"/>
            <a:ext cx="14525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Georgia" panose="02040502050405020303" pitchFamily="18" charset="0"/>
                <a:ea typeface="MS PGothic" panose="020B0600070205080204" pitchFamily="34" charset="-128"/>
              </a:defRPr>
            </a:lvl1pPr>
            <a:lvl2pPr marL="742950" indent="-285750">
              <a:defRPr sz="2000">
                <a:solidFill>
                  <a:schemeClr val="tx1"/>
                </a:solidFill>
                <a:latin typeface="Georgia" panose="02040502050405020303" pitchFamily="18" charset="0"/>
                <a:ea typeface="MS PGothic" panose="020B0600070205080204" pitchFamily="34" charset="-128"/>
              </a:defRPr>
            </a:lvl2pPr>
            <a:lvl3pPr marL="1143000" indent="-228600">
              <a:defRPr sz="2000">
                <a:solidFill>
                  <a:schemeClr val="tx1"/>
                </a:solidFill>
                <a:latin typeface="Georgia" panose="02040502050405020303" pitchFamily="18" charset="0"/>
                <a:ea typeface="MS PGothic" panose="020B0600070205080204" pitchFamily="34" charset="-128"/>
              </a:defRPr>
            </a:lvl3pPr>
            <a:lvl4pPr marL="1600200" indent="-228600">
              <a:defRPr sz="2000">
                <a:solidFill>
                  <a:schemeClr val="tx1"/>
                </a:solidFill>
                <a:latin typeface="Georgia" panose="02040502050405020303" pitchFamily="18" charset="0"/>
                <a:ea typeface="MS PGothic" panose="020B0600070205080204" pitchFamily="34" charset="-128"/>
              </a:defRPr>
            </a:lvl4pPr>
            <a:lvl5pPr marL="2057400" indent="-228600">
              <a:defRPr sz="2000">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9pPr>
          </a:lstStyle>
          <a:p>
            <a:pPr algn="r" eaLnBrk="1" hangingPunct="1">
              <a:lnSpc>
                <a:spcPct val="150000"/>
              </a:lnSpc>
            </a:pPr>
            <a:r>
              <a:rPr lang="en-US" altLang="en-US" sz="1600">
                <a:latin typeface="Trebuchet MS" panose="020B0603020202020204" pitchFamily="34" charset="0"/>
                <a:cs typeface="Arial" panose="020B0604020202020204" pitchFamily="34" charset="0"/>
              </a:rPr>
              <a:t>Contact your SARE state coordinator</a:t>
            </a:r>
          </a:p>
        </p:txBody>
      </p:sp>
      <p:pic>
        <p:nvPicPr>
          <p:cNvPr id="47108" name="Picture 1" descr="Screen Clippi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04800" y="381000"/>
            <a:ext cx="5781675" cy="5283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Striped Right Arrow 7"/>
          <p:cNvSpPr/>
          <p:nvPr>
            <p:custDataLst>
              <p:tags r:id="rId4"/>
            </p:custDataLst>
          </p:nvPr>
        </p:nvSpPr>
        <p:spPr bwMode="auto">
          <a:xfrm rot="9676721">
            <a:off x="6102350" y="3051175"/>
            <a:ext cx="893763" cy="292100"/>
          </a:xfrm>
          <a:prstGeom prst="stripedRightArrow">
            <a:avLst/>
          </a:prstGeom>
          <a:solidFill>
            <a:srgbClr val="FF0000"/>
          </a:solidFill>
          <a:ln w="0" cap="flat" cmpd="sng" algn="ctr">
            <a:solidFill>
              <a:srgbClr val="000000"/>
            </a:solidFill>
            <a:prstDash val="solid"/>
            <a:round/>
            <a:headEnd type="none" w="med" len="med"/>
            <a:tailEnd type="none" w="med" len="med"/>
          </a:ln>
          <a:effectLst/>
        </p:spPr>
        <p:txBody>
          <a:bodyPr/>
          <a:lstStyle/>
          <a:p>
            <a:pPr marL="342900" indent="-342900" algn="r" eaLnBrk="1" hangingPunct="1">
              <a:lnSpc>
                <a:spcPct val="150000"/>
              </a:lnSpc>
              <a:defRPr/>
            </a:pPr>
            <a:endParaRPr lang="en-US"/>
          </a:p>
        </p:txBody>
      </p:sp>
      <p:sp>
        <p:nvSpPr>
          <p:cNvPr id="9" name="Striped Right Arrow 8"/>
          <p:cNvSpPr/>
          <p:nvPr>
            <p:custDataLst>
              <p:tags r:id="rId5"/>
            </p:custDataLst>
          </p:nvPr>
        </p:nvSpPr>
        <p:spPr bwMode="auto">
          <a:xfrm rot="9676721">
            <a:off x="6042025" y="4787900"/>
            <a:ext cx="538163" cy="292100"/>
          </a:xfrm>
          <a:prstGeom prst="stripedRightArrow">
            <a:avLst/>
          </a:prstGeom>
          <a:solidFill>
            <a:srgbClr val="FF0000"/>
          </a:solidFill>
          <a:ln w="0" cap="flat" cmpd="sng" algn="ctr">
            <a:solidFill>
              <a:srgbClr val="000000"/>
            </a:solidFill>
            <a:prstDash val="solid"/>
            <a:round/>
            <a:headEnd type="none" w="med" len="med"/>
            <a:tailEnd type="none" w="med" len="med"/>
          </a:ln>
          <a:effectLst/>
        </p:spPr>
        <p:txBody>
          <a:bodyPr/>
          <a:lstStyle/>
          <a:p>
            <a:pPr marL="342900" indent="-342900" algn="r" eaLnBrk="1" hangingPunct="1">
              <a:lnSpc>
                <a:spcPct val="150000"/>
              </a:lnSpc>
              <a:defRPr/>
            </a:pPr>
            <a:endParaRPr lang="en-US"/>
          </a:p>
        </p:txBody>
      </p:sp>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49154" name="TextBox 5"/>
          <p:cNvSpPr txBox="1">
            <a:spLocks noChangeArrowheads="1"/>
          </p:cNvSpPr>
          <p:nvPr>
            <p:custDataLst>
              <p:tags r:id="rId2"/>
            </p:custDataLst>
          </p:nvPr>
        </p:nvSpPr>
        <p:spPr bwMode="auto">
          <a:xfrm>
            <a:off x="760413" y="2365375"/>
            <a:ext cx="1382712" cy="24003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000">
                <a:solidFill>
                  <a:schemeClr val="tx1"/>
                </a:solidFill>
                <a:latin typeface="Georgia" panose="02040502050405020303" pitchFamily="18" charset="0"/>
                <a:ea typeface="MS PGothic" panose="020B0600070205080204" pitchFamily="34" charset="-128"/>
              </a:defRPr>
            </a:lvl1pPr>
            <a:lvl2pPr marL="742950" indent="-285750">
              <a:defRPr sz="2000">
                <a:solidFill>
                  <a:schemeClr val="tx1"/>
                </a:solidFill>
                <a:latin typeface="Georgia" panose="02040502050405020303" pitchFamily="18" charset="0"/>
                <a:ea typeface="MS PGothic" panose="020B0600070205080204" pitchFamily="34" charset="-128"/>
              </a:defRPr>
            </a:lvl2pPr>
            <a:lvl3pPr marL="1143000" indent="-228600">
              <a:defRPr sz="2000">
                <a:solidFill>
                  <a:schemeClr val="tx1"/>
                </a:solidFill>
                <a:latin typeface="Georgia" panose="02040502050405020303" pitchFamily="18" charset="0"/>
                <a:ea typeface="MS PGothic" panose="020B0600070205080204" pitchFamily="34" charset="-128"/>
              </a:defRPr>
            </a:lvl3pPr>
            <a:lvl4pPr marL="1600200" indent="-228600">
              <a:defRPr sz="2000">
                <a:solidFill>
                  <a:schemeClr val="tx1"/>
                </a:solidFill>
                <a:latin typeface="Georgia" panose="02040502050405020303" pitchFamily="18" charset="0"/>
                <a:ea typeface="MS PGothic" panose="020B0600070205080204" pitchFamily="34" charset="-128"/>
              </a:defRPr>
            </a:lvl4pPr>
            <a:lvl5pPr marL="2057400" indent="-228600">
              <a:defRPr sz="2000">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9pPr>
          </a:lstStyle>
          <a:p>
            <a:pPr algn="r" eaLnBrk="1" hangingPunct="1">
              <a:lnSpc>
                <a:spcPct val="150000"/>
              </a:lnSpc>
            </a:pPr>
            <a:r>
              <a:rPr lang="en-US" altLang="en-US">
                <a:latin typeface="Trebuchet MS" panose="020B0603020202020204" pitchFamily="34" charset="0"/>
                <a:cs typeface="Arial" panose="020B0604020202020204" pitchFamily="34" charset="0"/>
              </a:rPr>
              <a:t>Click here to search for past SARE projects</a:t>
            </a:r>
          </a:p>
        </p:txBody>
      </p:sp>
      <p:sp>
        <p:nvSpPr>
          <p:cNvPr id="49155" name="TextBox 3"/>
          <p:cNvSpPr txBox="1">
            <a:spLocks noChangeArrowheads="1"/>
          </p:cNvSpPr>
          <p:nvPr>
            <p:custDataLst>
              <p:tags r:id="rId3"/>
            </p:custDataLst>
          </p:nvPr>
        </p:nvSpPr>
        <p:spPr bwMode="auto">
          <a:xfrm>
            <a:off x="2268538" y="969963"/>
            <a:ext cx="53705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Georgia" panose="02040502050405020303" pitchFamily="18" charset="0"/>
                <a:ea typeface="MS PGothic" panose="020B0600070205080204" pitchFamily="34" charset="-128"/>
              </a:defRPr>
            </a:lvl1pPr>
            <a:lvl2pPr marL="742950" indent="-285750">
              <a:defRPr sz="2000">
                <a:solidFill>
                  <a:schemeClr val="tx1"/>
                </a:solidFill>
                <a:latin typeface="Georgia" panose="02040502050405020303" pitchFamily="18" charset="0"/>
                <a:ea typeface="MS PGothic" panose="020B0600070205080204" pitchFamily="34" charset="-128"/>
              </a:defRPr>
            </a:lvl2pPr>
            <a:lvl3pPr marL="1143000" indent="-228600">
              <a:defRPr sz="2000">
                <a:solidFill>
                  <a:schemeClr val="tx1"/>
                </a:solidFill>
                <a:latin typeface="Georgia" panose="02040502050405020303" pitchFamily="18" charset="0"/>
                <a:ea typeface="MS PGothic" panose="020B0600070205080204" pitchFamily="34" charset="-128"/>
              </a:defRPr>
            </a:lvl3pPr>
            <a:lvl4pPr marL="1600200" indent="-228600">
              <a:defRPr sz="2000">
                <a:solidFill>
                  <a:schemeClr val="tx1"/>
                </a:solidFill>
                <a:latin typeface="Georgia" panose="02040502050405020303" pitchFamily="18" charset="0"/>
                <a:ea typeface="MS PGothic" panose="020B0600070205080204" pitchFamily="34" charset="-128"/>
              </a:defRPr>
            </a:lvl4pPr>
            <a:lvl5pPr marL="2057400" indent="-228600">
              <a:defRPr sz="2000">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9pPr>
          </a:lstStyle>
          <a:p>
            <a:pPr eaLnBrk="1" hangingPunct="1"/>
            <a:r>
              <a:rPr lang="en-US" altLang="en-US"/>
              <a:t>www.sare.org</a:t>
            </a:r>
          </a:p>
        </p:txBody>
      </p:sp>
      <p:pic>
        <p:nvPicPr>
          <p:cNvPr id="49156" name="Picture 6"/>
          <p:cNvPicPr>
            <a:picLocks noChangeAspect="1" noChangeArrowheads="1"/>
          </p:cNvPicPr>
          <p:nvPr/>
        </p:nvPicPr>
        <p:blipFill>
          <a:blip r:embed="rId8">
            <a:extLst>
              <a:ext uri="{28A0092B-C50C-407E-A947-70E740481C1C}">
                <a14:useLocalDpi xmlns:a14="http://schemas.microsoft.com/office/drawing/2010/main" val="0"/>
              </a:ext>
            </a:extLst>
          </a:blip>
          <a:srcRect l="12820" t="11395" r="52725" b="7408"/>
          <a:stretch>
            <a:fillRect/>
          </a:stretch>
        </p:blipFill>
        <p:spPr bwMode="auto">
          <a:xfrm>
            <a:off x="2268538" y="1663700"/>
            <a:ext cx="6294437" cy="440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triped Right Arrow 5"/>
          <p:cNvSpPr/>
          <p:nvPr>
            <p:custDataLst>
              <p:tags r:id="rId4"/>
            </p:custDataLst>
          </p:nvPr>
        </p:nvSpPr>
        <p:spPr bwMode="auto">
          <a:xfrm>
            <a:off x="2519363" y="2803525"/>
            <a:ext cx="568325" cy="304800"/>
          </a:xfrm>
          <a:prstGeom prst="stripedRightArrow">
            <a:avLst>
              <a:gd name="adj1" fmla="val 25979"/>
              <a:gd name="adj2" fmla="val 71320"/>
            </a:avLst>
          </a:prstGeom>
          <a:solidFill>
            <a:srgbClr val="FF0000">
              <a:alpha val="92000"/>
            </a:srgbClr>
          </a:solidFill>
          <a:ln w="0" cap="flat" cmpd="sng" algn="ctr">
            <a:solidFill>
              <a:srgbClr val="FF0000"/>
            </a:solidFill>
            <a:prstDash val="solid"/>
            <a:round/>
            <a:headEnd type="none" w="med" len="med"/>
            <a:tailEnd type="none" w="med" len="med"/>
          </a:ln>
          <a:effectLst/>
        </p:spPr>
        <p:txBody>
          <a:bodyPr/>
          <a:lstStyle/>
          <a:p>
            <a:pPr marL="342900" indent="-342900" algn="r" eaLnBrk="1" hangingPunct="1">
              <a:lnSpc>
                <a:spcPct val="150000"/>
              </a:lnSpc>
              <a:defRPr/>
            </a:pPr>
            <a:endParaRPr lang="en-US"/>
          </a:p>
        </p:txBody>
      </p: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pic>
        <p:nvPicPr>
          <p:cNvPr id="51202"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2188" y="274638"/>
            <a:ext cx="5943600" cy="572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ight Arrow 4"/>
          <p:cNvSpPr>
            <a:spLocks noChangeArrowheads="1"/>
          </p:cNvSpPr>
          <p:nvPr>
            <p:custDataLst>
              <p:tags r:id="rId2"/>
            </p:custDataLst>
          </p:nvPr>
        </p:nvSpPr>
        <p:spPr bwMode="auto">
          <a:xfrm rot="399659">
            <a:off x="1330325" y="2451100"/>
            <a:ext cx="1295400" cy="614363"/>
          </a:xfrm>
          <a:prstGeom prst="rightArrow">
            <a:avLst>
              <a:gd name="adj1" fmla="val 50000"/>
              <a:gd name="adj2" fmla="val 49967"/>
            </a:avLst>
          </a:prstGeom>
          <a:solidFill>
            <a:srgbClr val="FF0000"/>
          </a:solidFill>
          <a:ln w="0" algn="ctr">
            <a:solidFill>
              <a:srgbClr val="000000"/>
            </a:solidFill>
            <a:round/>
            <a:headEnd/>
            <a:tailEnd/>
          </a:ln>
        </p:spPr>
        <p:txBody>
          <a:bodyPr/>
          <a:lstStyle/>
          <a:p>
            <a:pPr marL="342900" indent="-342900" algn="r" eaLnBrk="1" hangingPunct="1">
              <a:lnSpc>
                <a:spcPct val="150000"/>
              </a:lnSpc>
              <a:defRPr/>
            </a:pPr>
            <a:endParaRPr lang="en-US" sz="4000">
              <a:solidFill>
                <a:srgbClr val="000000"/>
              </a:solidFill>
              <a:latin typeface="Trebuchet MS" pitchFamily="34" charset="0"/>
              <a:ea typeface="+mn-ea"/>
              <a:cs typeface="Arial" charset="0"/>
            </a:endParaRPr>
          </a:p>
        </p:txBody>
      </p:sp>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414338"/>
            <a:ext cx="5943600" cy="602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custDataLst>
              <p:tags r:id="rId2"/>
            </p:custDataLst>
          </p:nvPr>
        </p:nvSpPr>
        <p:spPr>
          <a:xfrm>
            <a:off x="457200" y="274638"/>
            <a:ext cx="8229600" cy="1143000"/>
          </a:xfrm>
        </p:spPr>
        <p:txBody>
          <a:bodyPr/>
          <a:lstStyle/>
          <a:p>
            <a:r>
              <a:rPr lang="en-US" altLang="en-US" sz="3600" smtClean="0">
                <a:latin typeface="Trebuchet MS" panose="020B0603020202020204" pitchFamily="34" charset="0"/>
              </a:rPr>
              <a:t>Q&amp;A from online NCR-SARE Partnership webinar – 9/16/2014</a:t>
            </a:r>
          </a:p>
        </p:txBody>
      </p:sp>
      <p:sp>
        <p:nvSpPr>
          <p:cNvPr id="6" name="Content Placeholder 5"/>
          <p:cNvSpPr>
            <a:spLocks noGrp="1"/>
          </p:cNvSpPr>
          <p:nvPr>
            <p:ph idx="1"/>
            <p:custDataLst>
              <p:tags r:id="rId3"/>
            </p:custDataLst>
          </p:nvPr>
        </p:nvSpPr>
        <p:spPr>
          <a:xfrm>
            <a:off x="446088" y="1527175"/>
            <a:ext cx="8229600" cy="4549775"/>
          </a:xfrm>
        </p:spPr>
        <p:txBody>
          <a:bodyPr/>
          <a:lstStyle/>
          <a:p>
            <a:pPr marL="0" indent="0">
              <a:lnSpc>
                <a:spcPct val="115000"/>
              </a:lnSpc>
              <a:spcBef>
                <a:spcPts val="0"/>
              </a:spcBef>
              <a:spcAft>
                <a:spcPts val="1000"/>
              </a:spcAft>
              <a:buFontTx/>
              <a:buNone/>
              <a:defRPr/>
            </a:pPr>
            <a:r>
              <a:rPr lang="en-US" sz="1600" dirty="0" smtClean="0">
                <a:latin typeface="Georgia" panose="02040502050405020303" pitchFamily="18" charset="0"/>
                <a:ea typeface="Calibri"/>
                <a:cs typeface="Times New Roman"/>
              </a:rPr>
              <a:t>Q: Do the farmers listed have to be known or can it be a targeted group of farmers in a region with specific number goals? </a:t>
            </a:r>
            <a:r>
              <a:rPr lang="en-US" sz="1600" dirty="0" smtClean="0">
                <a:solidFill>
                  <a:srgbClr val="0070C0"/>
                </a:solidFill>
                <a:latin typeface="Georgia" panose="02040502050405020303" pitchFamily="18" charset="0"/>
                <a:ea typeface="Calibri"/>
                <a:cs typeface="Times New Roman"/>
              </a:rPr>
              <a:t>A: In most cases, at least three participating farmers should be identified and provide letters verifying participation with the application.  You can add additional farmers later.  </a:t>
            </a:r>
          </a:p>
          <a:p>
            <a:pPr marL="0" indent="0">
              <a:lnSpc>
                <a:spcPct val="115000"/>
              </a:lnSpc>
              <a:spcBef>
                <a:spcPts val="0"/>
              </a:spcBef>
              <a:spcAft>
                <a:spcPts val="1000"/>
              </a:spcAft>
              <a:buFontTx/>
              <a:buNone/>
              <a:defRPr/>
            </a:pPr>
            <a:r>
              <a:rPr lang="en-US" sz="1600" dirty="0" smtClean="0">
                <a:latin typeface="Georgia" panose="02040502050405020303" pitchFamily="18" charset="0"/>
                <a:ea typeface="Calibri"/>
                <a:cs typeface="Times New Roman"/>
              </a:rPr>
              <a:t>Q: Can an agency apply for both the SARE partnership grant AND another one of the SARE grants, such as R&amp;E (for different projects).  </a:t>
            </a:r>
            <a:r>
              <a:rPr lang="en-US" sz="1600" dirty="0" smtClean="0">
                <a:solidFill>
                  <a:srgbClr val="0070C0"/>
                </a:solidFill>
                <a:latin typeface="Georgia" panose="02040502050405020303" pitchFamily="18" charset="0"/>
                <a:ea typeface="Calibri"/>
                <a:cs typeface="Times New Roman"/>
              </a:rPr>
              <a:t>A: Yes.</a:t>
            </a:r>
          </a:p>
          <a:p>
            <a:pPr marL="0" indent="0">
              <a:lnSpc>
                <a:spcPct val="115000"/>
              </a:lnSpc>
              <a:spcBef>
                <a:spcPts val="0"/>
              </a:spcBef>
              <a:spcAft>
                <a:spcPts val="1000"/>
              </a:spcAft>
              <a:buFontTx/>
              <a:buNone/>
              <a:defRPr/>
            </a:pPr>
            <a:r>
              <a:rPr lang="en-US" sz="1600" dirty="0" smtClean="0">
                <a:latin typeface="Georgia" panose="02040502050405020303" pitchFamily="18" charset="0"/>
                <a:ea typeface="Calibri"/>
                <a:cs typeface="Times New Roman"/>
              </a:rPr>
              <a:t>Q:</a:t>
            </a:r>
            <a:r>
              <a:rPr lang="en-US" sz="1600" dirty="0" smtClean="0">
                <a:latin typeface="Georgia" panose="02040502050405020303" pitchFamily="18" charset="0"/>
              </a:rPr>
              <a:t> </a:t>
            </a:r>
            <a:r>
              <a:rPr lang="en-US" sz="1600" dirty="0">
                <a:latin typeface="Georgia" panose="02040502050405020303" pitchFamily="18" charset="0"/>
              </a:rPr>
              <a:t>Is there a preference for multi-state or multi-PI proposals? </a:t>
            </a:r>
            <a:r>
              <a:rPr lang="en-US" sz="1600" dirty="0" smtClean="0">
                <a:solidFill>
                  <a:srgbClr val="0070C0"/>
                </a:solidFill>
                <a:latin typeface="Georgia" panose="02040502050405020303" pitchFamily="18" charset="0"/>
              </a:rPr>
              <a:t>A:We </a:t>
            </a:r>
            <a:r>
              <a:rPr lang="en-US" sz="1600" dirty="0">
                <a:solidFill>
                  <a:srgbClr val="0070C0"/>
                </a:solidFill>
                <a:latin typeface="Georgia" panose="02040502050405020303" pitchFamily="18" charset="0"/>
              </a:rPr>
              <a:t>recognize that most of these projects will be limited to a small geographic area due to the limited amount of funds per project.  So most projects will likely just involve individuals in a single state.  However, if a project crosses state lines, that type of collaboration would be great, it just won’t help or hurt in the review process.</a:t>
            </a:r>
            <a:r>
              <a:rPr lang="en-US" sz="1600" dirty="0" smtClean="0">
                <a:solidFill>
                  <a:srgbClr val="0070C0"/>
                </a:solidFill>
                <a:latin typeface="Georgia" panose="02040502050405020303" pitchFamily="18" charset="0"/>
                <a:ea typeface="Calibri"/>
                <a:cs typeface="Times New Roman"/>
              </a:rPr>
              <a:t> </a:t>
            </a:r>
          </a:p>
          <a:p>
            <a:pPr>
              <a:lnSpc>
                <a:spcPct val="115000"/>
              </a:lnSpc>
              <a:spcBef>
                <a:spcPts val="0"/>
              </a:spcBef>
              <a:spcAft>
                <a:spcPts val="1000"/>
              </a:spcAft>
              <a:defRPr/>
            </a:pPr>
            <a:endParaRPr lang="en-US" sz="1600" dirty="0" smtClean="0">
              <a:solidFill>
                <a:srgbClr val="0070C0"/>
              </a:solidFill>
              <a:latin typeface="Georgia" panose="02040502050405020303" pitchFamily="18" charset="0"/>
              <a:ea typeface="Calibri"/>
              <a:cs typeface="Times New Roman"/>
            </a:endParaRPr>
          </a:p>
          <a:p>
            <a:pPr marL="0">
              <a:lnSpc>
                <a:spcPct val="115000"/>
              </a:lnSpc>
              <a:spcBef>
                <a:spcPts val="0"/>
              </a:spcBef>
              <a:spcAft>
                <a:spcPts val="1000"/>
              </a:spcAft>
              <a:defRPr/>
            </a:pPr>
            <a:endParaRPr lang="en-US" sz="1600" dirty="0" smtClean="0">
              <a:solidFill>
                <a:srgbClr val="0070C0"/>
              </a:solidFill>
              <a:latin typeface="Georgia" panose="02040502050405020303" pitchFamily="18" charset="0"/>
              <a:ea typeface="Calibri"/>
              <a:cs typeface="Times New Roman"/>
            </a:endParaRPr>
          </a:p>
        </p:txBody>
      </p:sp>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2"/>
            </p:custDataLst>
          </p:nvPr>
        </p:nvSpPr>
        <p:spPr>
          <a:xfrm>
            <a:off x="457200" y="274638"/>
            <a:ext cx="8229600" cy="750887"/>
          </a:xfrm>
        </p:spPr>
        <p:txBody>
          <a:bodyPr/>
          <a:lstStyle/>
          <a:p>
            <a:r>
              <a:rPr lang="en-US" altLang="en-US" smtClean="0">
                <a:latin typeface="Trebuchet MS" panose="020B0603020202020204" pitchFamily="34" charset="0"/>
              </a:rPr>
              <a:t>Q&amp;A (cont.)</a:t>
            </a:r>
          </a:p>
        </p:txBody>
      </p:sp>
      <p:sp>
        <p:nvSpPr>
          <p:cNvPr id="3" name="Content Placeholder 2"/>
          <p:cNvSpPr>
            <a:spLocks noGrp="1"/>
          </p:cNvSpPr>
          <p:nvPr>
            <p:ph idx="1"/>
            <p:custDataLst>
              <p:tags r:id="rId3"/>
            </p:custDataLst>
          </p:nvPr>
        </p:nvSpPr>
        <p:spPr>
          <a:xfrm>
            <a:off x="457200" y="1081088"/>
            <a:ext cx="8229600" cy="5045075"/>
          </a:xfrm>
        </p:spPr>
        <p:txBody>
          <a:bodyPr/>
          <a:lstStyle/>
          <a:p>
            <a:pPr>
              <a:spcBef>
                <a:spcPts val="0"/>
              </a:spcBef>
              <a:spcAft>
                <a:spcPts val="1000"/>
              </a:spcAft>
              <a:defRPr/>
            </a:pPr>
            <a:r>
              <a:rPr lang="en-US" sz="1600" dirty="0" smtClean="0">
                <a:latin typeface="Georgia" panose="02040502050405020303" pitchFamily="18" charset="0"/>
              </a:rPr>
              <a:t>Q</a:t>
            </a:r>
            <a:r>
              <a:rPr lang="en-US" sz="1600" dirty="0">
                <a:latin typeface="Georgia" panose="02040502050405020303" pitchFamily="18" charset="0"/>
              </a:rPr>
              <a:t>: Can we be awarded for both the Partnership grant and the R&amp;E? </a:t>
            </a:r>
            <a:r>
              <a:rPr lang="en-US" sz="1600" dirty="0" smtClean="0">
                <a:solidFill>
                  <a:srgbClr val="0070C0"/>
                </a:solidFill>
                <a:latin typeface="Georgia" panose="02040502050405020303" pitchFamily="18" charset="0"/>
              </a:rPr>
              <a:t>A: </a:t>
            </a:r>
            <a:r>
              <a:rPr lang="en-US" sz="1600" dirty="0">
                <a:solidFill>
                  <a:srgbClr val="0070C0"/>
                </a:solidFill>
                <a:latin typeface="Georgia" panose="02040502050405020303" pitchFamily="18" charset="0"/>
              </a:rPr>
              <a:t>Yes, obviously not for the same exact work, but for different aspects of a project.  If you submit different aspects of a project into both programs, you should try to propose the work so that it can be done regardless of whether the related project is funded in the other grant program.  Reviewers tend to be negative about funding a project that depends on receiving additional funding from another source. </a:t>
            </a:r>
            <a:endParaRPr lang="en-US" sz="1600" dirty="0" smtClean="0">
              <a:solidFill>
                <a:srgbClr val="0070C0"/>
              </a:solidFill>
              <a:latin typeface="Georgia" panose="02040502050405020303" pitchFamily="18" charset="0"/>
            </a:endParaRPr>
          </a:p>
          <a:p>
            <a:pPr>
              <a:spcBef>
                <a:spcPts val="0"/>
              </a:spcBef>
              <a:spcAft>
                <a:spcPts val="1000"/>
              </a:spcAft>
              <a:defRPr/>
            </a:pPr>
            <a:r>
              <a:rPr lang="en-US" sz="1600" dirty="0" smtClean="0">
                <a:latin typeface="Georgia" panose="02040502050405020303" pitchFamily="18" charset="0"/>
              </a:rPr>
              <a:t>Q</a:t>
            </a:r>
            <a:r>
              <a:rPr lang="en-US" sz="1600" dirty="0">
                <a:latin typeface="Georgia" panose="02040502050405020303" pitchFamily="18" charset="0"/>
              </a:rPr>
              <a:t>: Will you fund process ... leadership development projects? </a:t>
            </a:r>
            <a:r>
              <a:rPr lang="en-US" sz="1600" dirty="0" smtClean="0">
                <a:solidFill>
                  <a:srgbClr val="0070C0"/>
                </a:solidFill>
                <a:latin typeface="Georgia" panose="02040502050405020303" pitchFamily="18" charset="0"/>
              </a:rPr>
              <a:t>A: </a:t>
            </a:r>
            <a:r>
              <a:rPr lang="en-US" sz="1600" dirty="0">
                <a:solidFill>
                  <a:srgbClr val="0070C0"/>
                </a:solidFill>
                <a:latin typeface="Georgia" panose="02040502050405020303" pitchFamily="18" charset="0"/>
              </a:rPr>
              <a:t>The Partnership grant program is intended to be more about on-farm research, demonstration, or education.  There could potentially be a leadership component to a project, but a project focused solely on leadership development would probably not fare well.  That might be a better fit with another grant </a:t>
            </a:r>
            <a:r>
              <a:rPr lang="en-US" sz="1600" dirty="0" smtClean="0">
                <a:solidFill>
                  <a:srgbClr val="0070C0"/>
                </a:solidFill>
                <a:latin typeface="Georgia" panose="02040502050405020303" pitchFamily="18" charset="0"/>
              </a:rPr>
              <a:t>program.</a:t>
            </a:r>
          </a:p>
          <a:p>
            <a:pPr>
              <a:spcBef>
                <a:spcPts val="0"/>
              </a:spcBef>
              <a:spcAft>
                <a:spcPts val="1000"/>
              </a:spcAft>
              <a:defRPr/>
            </a:pPr>
            <a:r>
              <a:rPr lang="en-US" sz="1600" dirty="0" smtClean="0">
                <a:latin typeface="Georgia" panose="02040502050405020303" pitchFamily="18" charset="0"/>
              </a:rPr>
              <a:t>Q: Is </a:t>
            </a:r>
            <a:r>
              <a:rPr lang="en-US" sz="1600" dirty="0">
                <a:latin typeface="Georgia" panose="02040502050405020303" pitchFamily="18" charset="0"/>
              </a:rPr>
              <a:t>matching funding of any kind required? </a:t>
            </a:r>
            <a:r>
              <a:rPr lang="en-US" sz="1600" dirty="0">
                <a:solidFill>
                  <a:srgbClr val="0070C0"/>
                </a:solidFill>
                <a:latin typeface="Georgia" panose="02040502050405020303" pitchFamily="18" charset="0"/>
              </a:rPr>
              <a:t>A:  No, no matching funds required</a:t>
            </a:r>
            <a:r>
              <a:rPr lang="en-US" sz="1600" dirty="0" smtClean="0">
                <a:solidFill>
                  <a:srgbClr val="0070C0"/>
                </a:solidFill>
                <a:latin typeface="Georgia" panose="02040502050405020303" pitchFamily="18" charset="0"/>
              </a:rPr>
              <a:t>.</a:t>
            </a:r>
          </a:p>
          <a:p>
            <a:pPr>
              <a:spcBef>
                <a:spcPts val="0"/>
              </a:spcBef>
              <a:spcAft>
                <a:spcPts val="1000"/>
              </a:spcAft>
              <a:defRPr/>
            </a:pPr>
            <a:r>
              <a:rPr lang="en-US" sz="1600" dirty="0">
                <a:latin typeface="Georgia" panose="02040502050405020303" pitchFamily="18" charset="0"/>
              </a:rPr>
              <a:t>Q: Would prior SARE funding for work that is related raise or lower an applicant in the priority considerations? </a:t>
            </a:r>
            <a:r>
              <a:rPr lang="en-US" sz="1600" dirty="0">
                <a:solidFill>
                  <a:srgbClr val="0070C0"/>
                </a:solidFill>
                <a:latin typeface="Georgia" panose="02040502050405020303" pitchFamily="18" charset="0"/>
              </a:rPr>
              <a:t>A: It would not lower its competitiveness unless reviewers felt the work had already been accomplished. Reviewers like to see work that builds on previous work.</a:t>
            </a:r>
          </a:p>
          <a:p>
            <a:pPr>
              <a:spcBef>
                <a:spcPts val="0"/>
              </a:spcBef>
              <a:spcAft>
                <a:spcPts val="1000"/>
              </a:spcAft>
              <a:defRPr/>
            </a:pPr>
            <a:endParaRPr lang="en-US" sz="1600" dirty="0">
              <a:solidFill>
                <a:srgbClr val="0070C0"/>
              </a:solidFill>
              <a:latin typeface="Georgia" panose="02040502050405020303" pitchFamily="18" charset="0"/>
            </a:endParaRPr>
          </a:p>
          <a:p>
            <a:pPr marL="0" indent="0">
              <a:spcBef>
                <a:spcPts val="0"/>
              </a:spcBef>
              <a:spcAft>
                <a:spcPts val="1000"/>
              </a:spcAft>
              <a:buFontTx/>
              <a:buNone/>
              <a:defRPr/>
            </a:pPr>
            <a:endParaRPr lang="en-US" sz="1600" dirty="0">
              <a:latin typeface="Georgia" panose="02040502050405020303" pitchFamily="18" charset="0"/>
            </a:endParaRPr>
          </a:p>
        </p:txBody>
      </p:sp>
    </p:spTree>
    <p:custDataLst>
      <p:tags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custDataLst>
              <p:tags r:id="rId2"/>
            </p:custDataLst>
          </p:nvPr>
        </p:nvSpPr>
        <p:spPr>
          <a:xfrm>
            <a:off x="457200" y="274638"/>
            <a:ext cx="8229600" cy="750887"/>
          </a:xfrm>
        </p:spPr>
        <p:txBody>
          <a:bodyPr/>
          <a:lstStyle/>
          <a:p>
            <a:r>
              <a:rPr lang="en-US" altLang="en-US" smtClean="0">
                <a:latin typeface="Trebuchet MS" panose="020B0603020202020204" pitchFamily="34" charset="0"/>
              </a:rPr>
              <a:t>Q&amp;A (cont.)</a:t>
            </a:r>
          </a:p>
        </p:txBody>
      </p:sp>
      <p:sp>
        <p:nvSpPr>
          <p:cNvPr id="59395" name="Content Placeholder 2"/>
          <p:cNvSpPr>
            <a:spLocks noGrp="1"/>
          </p:cNvSpPr>
          <p:nvPr>
            <p:ph idx="1"/>
            <p:custDataLst>
              <p:tags r:id="rId3"/>
            </p:custDataLst>
          </p:nvPr>
        </p:nvSpPr>
        <p:spPr bwMode="auto">
          <a:xfrm>
            <a:off x="479425" y="1003300"/>
            <a:ext cx="8229600" cy="5118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0"/>
              </a:spcBef>
              <a:spcAft>
                <a:spcPts val="1200"/>
              </a:spcAft>
            </a:pPr>
            <a:r>
              <a:rPr lang="en-US" altLang="en-US" sz="1600" smtClean="0">
                <a:latin typeface="Georgia" panose="02040502050405020303" pitchFamily="18" charset="0"/>
              </a:rPr>
              <a:t>Q: If the project can secure match, financial or labor, will that increase chances of award? </a:t>
            </a:r>
            <a:r>
              <a:rPr lang="en-US" altLang="en-US" sz="1600" smtClean="0">
                <a:solidFill>
                  <a:srgbClr val="0070C0"/>
                </a:solidFill>
                <a:latin typeface="Georgia" panose="02040502050405020303" pitchFamily="18" charset="0"/>
              </a:rPr>
              <a:t>A: We do not request matching fund information or give points for matching funds in the review process.  It might influence an individual reviewer slightly if matching funds are available, but we don’t focus on that at all in the review process. Do not include matching funds in your submitted budget, since it would then be a part of the contract and included in the accounting.</a:t>
            </a:r>
          </a:p>
          <a:p>
            <a:pPr>
              <a:spcBef>
                <a:spcPct val="0"/>
              </a:spcBef>
              <a:spcAft>
                <a:spcPts val="1200"/>
              </a:spcAft>
            </a:pPr>
            <a:r>
              <a:rPr lang="en-US" altLang="en-US" sz="1600" smtClean="0">
                <a:latin typeface="Georgia" panose="02040502050405020303" pitchFamily="18" charset="0"/>
              </a:rPr>
              <a:t>Q: Would this be an appropriate project be for farmers to get better at on-farm data collection? </a:t>
            </a:r>
            <a:r>
              <a:rPr lang="en-US" altLang="en-US" sz="1600" smtClean="0">
                <a:solidFill>
                  <a:srgbClr val="0070C0"/>
                </a:solidFill>
                <a:latin typeface="Georgia" panose="02040502050405020303" pitchFamily="18" charset="0"/>
              </a:rPr>
              <a:t>A: Yes</a:t>
            </a:r>
            <a:r>
              <a:rPr lang="en-US" altLang="en-US" sz="1600" smtClean="0">
                <a:latin typeface="Georgia" panose="02040502050405020303" pitchFamily="18" charset="0"/>
              </a:rPr>
              <a:t>.</a:t>
            </a:r>
          </a:p>
          <a:p>
            <a:pPr>
              <a:spcBef>
                <a:spcPct val="0"/>
              </a:spcBef>
              <a:spcAft>
                <a:spcPts val="1200"/>
              </a:spcAft>
            </a:pPr>
            <a:r>
              <a:rPr lang="en-US" altLang="en-US" sz="1600" smtClean="0">
                <a:latin typeface="Georgia" panose="02040502050405020303" pitchFamily="18" charset="0"/>
              </a:rPr>
              <a:t>Q: What are the key distinctions between the Partnership Grant, and the Farmer/Rancher Grant?  Is it mainly the Ag Professional requirement? </a:t>
            </a:r>
            <a:r>
              <a:rPr lang="en-US" altLang="en-US" sz="1600" smtClean="0">
                <a:solidFill>
                  <a:srgbClr val="0070C0"/>
                </a:solidFill>
                <a:latin typeface="Georgia" panose="02040502050405020303" pitchFamily="18" charset="0"/>
              </a:rPr>
              <a:t>A. Yes.</a:t>
            </a:r>
          </a:p>
          <a:p>
            <a:pPr>
              <a:spcBef>
                <a:spcPct val="0"/>
              </a:spcBef>
              <a:spcAft>
                <a:spcPts val="1200"/>
              </a:spcAft>
            </a:pPr>
            <a:r>
              <a:rPr lang="en-US" altLang="en-US" sz="1600" smtClean="0">
                <a:latin typeface="Georgia" panose="02040502050405020303" pitchFamily="18" charset="0"/>
              </a:rPr>
              <a:t>Q: What led to these grants? </a:t>
            </a:r>
            <a:r>
              <a:rPr lang="en-US" altLang="en-US" sz="1600" smtClean="0">
                <a:solidFill>
                  <a:srgbClr val="0070C0"/>
                </a:solidFill>
                <a:latin typeface="Georgia" panose="02040502050405020303" pitchFamily="18" charset="0"/>
              </a:rPr>
              <a:t>A: Provided a better opportunity for ag educators who work closely with multiple farmers to apply for smaller grants to try out an idea.  Non-farmers or non-ranchers are not eligible to be the lead in the Farmer-Rancher grant program.  It also allows a third party to handle the grant funds without the tax burden that a farmer-rancher grant recipient has.  We have also found that more and more field/county extension educators and other types of educators are needing to get grants to support projects, and these types of smaller grants are well suited for those individuals who might not have the time or ability to compete for and manage a larger USDA grant project.</a:t>
            </a:r>
          </a:p>
          <a:p>
            <a:pPr>
              <a:spcBef>
                <a:spcPct val="0"/>
              </a:spcBef>
              <a:spcAft>
                <a:spcPts val="1200"/>
              </a:spcAft>
            </a:pPr>
            <a:endParaRPr lang="en-US" altLang="en-US" sz="1600" smtClean="0">
              <a:latin typeface="Georgia" panose="02040502050405020303" pitchFamily="18" charset="0"/>
            </a:endParaRPr>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1"/>
          <p:cNvSpPr>
            <a:spLocks noChangeArrowheads="1"/>
          </p:cNvSpPr>
          <p:nvPr>
            <p:custDataLst>
              <p:tags r:id="rId2"/>
            </p:custDataLst>
          </p:nvPr>
        </p:nvSpPr>
        <p:spPr bwMode="auto">
          <a:xfrm>
            <a:off x="0" y="0"/>
            <a:ext cx="9144000" cy="1828800"/>
          </a:xfrm>
          <a:prstGeom prst="rect">
            <a:avLst/>
          </a:prstGeom>
          <a:solidFill>
            <a:srgbClr val="BF7D1B"/>
          </a:solidFill>
          <a:ln>
            <a:noFill/>
          </a:ln>
          <a:extLst>
            <a:ext uri="{91240B29-F687-4F45-9708-019B960494DF}">
              <a14:hiddenLine xmlns:a14="http://schemas.microsoft.com/office/drawing/2010/main" w="0">
                <a:solidFill>
                  <a:srgbClr val="000000"/>
                </a:solidFill>
                <a:miter lim="800000"/>
                <a:headEnd/>
                <a:tailEnd/>
              </a14:hiddenLine>
            </a:ext>
          </a:extLst>
        </p:spPr>
        <p:txBody>
          <a:bodyPr wrap="none" anchor="ctr"/>
          <a:lstStyle>
            <a:lvl1pPr>
              <a:defRPr sz="2000">
                <a:solidFill>
                  <a:schemeClr val="tx1"/>
                </a:solidFill>
                <a:latin typeface="Georgia" panose="02040502050405020303" pitchFamily="18" charset="0"/>
                <a:ea typeface="MS PGothic" panose="020B0600070205080204" pitchFamily="34" charset="-128"/>
              </a:defRPr>
            </a:lvl1pPr>
            <a:lvl2pPr marL="742950" indent="-285750">
              <a:defRPr sz="2000">
                <a:solidFill>
                  <a:schemeClr val="tx1"/>
                </a:solidFill>
                <a:latin typeface="Georgia" panose="02040502050405020303" pitchFamily="18" charset="0"/>
                <a:ea typeface="MS PGothic" panose="020B0600070205080204" pitchFamily="34" charset="-128"/>
              </a:defRPr>
            </a:lvl2pPr>
            <a:lvl3pPr marL="1143000" indent="-228600">
              <a:defRPr sz="2000">
                <a:solidFill>
                  <a:schemeClr val="tx1"/>
                </a:solidFill>
                <a:latin typeface="Georgia" panose="02040502050405020303" pitchFamily="18" charset="0"/>
                <a:ea typeface="MS PGothic" panose="020B0600070205080204" pitchFamily="34" charset="-128"/>
              </a:defRPr>
            </a:lvl3pPr>
            <a:lvl4pPr marL="1600200" indent="-228600">
              <a:defRPr sz="2000">
                <a:solidFill>
                  <a:schemeClr val="tx1"/>
                </a:solidFill>
                <a:latin typeface="Georgia" panose="02040502050405020303" pitchFamily="18" charset="0"/>
                <a:ea typeface="MS PGothic" panose="020B0600070205080204" pitchFamily="34" charset="-128"/>
              </a:defRPr>
            </a:lvl4pPr>
            <a:lvl5pPr marL="2057400" indent="-228600">
              <a:defRPr sz="2000">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9pPr>
          </a:lstStyle>
          <a:p>
            <a:pPr algn="r" eaLnBrk="1" hangingPunct="1">
              <a:lnSpc>
                <a:spcPct val="150000"/>
              </a:lnSpc>
            </a:pPr>
            <a:endParaRPr lang="en-US" altLang="en-US"/>
          </a:p>
        </p:txBody>
      </p:sp>
      <p:sp>
        <p:nvSpPr>
          <p:cNvPr id="24579" name="Text Box 3"/>
          <p:cNvSpPr txBox="1">
            <a:spLocks noChangeArrowheads="1"/>
          </p:cNvSpPr>
          <p:nvPr>
            <p:custDataLst>
              <p:tags r:id="rId3"/>
            </p:custDataLst>
          </p:nvPr>
        </p:nvSpPr>
        <p:spPr bwMode="auto">
          <a:xfrm>
            <a:off x="457200" y="1955800"/>
            <a:ext cx="3810000"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Georgia" panose="02040502050405020303" pitchFamily="18" charset="0"/>
                <a:ea typeface="MS PGothic" panose="020B0600070205080204" pitchFamily="34" charset="-128"/>
              </a:defRPr>
            </a:lvl1pPr>
            <a:lvl2pPr marL="742950" indent="-285750">
              <a:defRPr sz="2000">
                <a:solidFill>
                  <a:schemeClr val="tx1"/>
                </a:solidFill>
                <a:latin typeface="Georgia" panose="02040502050405020303" pitchFamily="18" charset="0"/>
                <a:ea typeface="MS PGothic" panose="020B0600070205080204" pitchFamily="34" charset="-128"/>
              </a:defRPr>
            </a:lvl2pPr>
            <a:lvl3pPr marL="1143000" indent="-228600">
              <a:defRPr sz="2000">
                <a:solidFill>
                  <a:schemeClr val="tx1"/>
                </a:solidFill>
                <a:latin typeface="Georgia" panose="02040502050405020303" pitchFamily="18" charset="0"/>
                <a:ea typeface="MS PGothic" panose="020B0600070205080204" pitchFamily="34" charset="-128"/>
              </a:defRPr>
            </a:lvl3pPr>
            <a:lvl4pPr marL="1600200" indent="-228600">
              <a:defRPr sz="2000">
                <a:solidFill>
                  <a:schemeClr val="tx1"/>
                </a:solidFill>
                <a:latin typeface="Georgia" panose="02040502050405020303" pitchFamily="18" charset="0"/>
                <a:ea typeface="MS PGothic" panose="020B0600070205080204" pitchFamily="34" charset="-128"/>
              </a:defRPr>
            </a:lvl4pPr>
            <a:lvl5pPr marL="2057400" indent="-228600">
              <a:defRPr sz="2000">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9pPr>
          </a:lstStyle>
          <a:p>
            <a:pPr algn="r" eaLnBrk="1" hangingPunct="1">
              <a:lnSpc>
                <a:spcPct val="150000"/>
              </a:lnSpc>
            </a:pPr>
            <a:r>
              <a:rPr lang="en-US" altLang="en-US" sz="2400" b="1">
                <a:solidFill>
                  <a:srgbClr val="BF7D1B"/>
                </a:solidFill>
              </a:rPr>
              <a:t>Grants and outreach to advance sustainable innovations to the whole of American agriculture.</a:t>
            </a:r>
          </a:p>
          <a:p>
            <a:pPr eaLnBrk="1" hangingPunct="1">
              <a:lnSpc>
                <a:spcPct val="150000"/>
              </a:lnSpc>
            </a:pPr>
            <a:endParaRPr lang="en-US" altLang="en-US" sz="2400" b="1">
              <a:solidFill>
                <a:srgbClr val="BF7D1B"/>
              </a:solidFill>
            </a:endParaRPr>
          </a:p>
        </p:txBody>
      </p:sp>
      <p:sp>
        <p:nvSpPr>
          <p:cNvPr id="24580" name="Line 5"/>
          <p:cNvSpPr>
            <a:spLocks noChangeShapeType="1"/>
          </p:cNvSpPr>
          <p:nvPr>
            <p:custDataLst>
              <p:tags r:id="rId4"/>
            </p:custDataLst>
          </p:nvPr>
        </p:nvSpPr>
        <p:spPr bwMode="auto">
          <a:xfrm>
            <a:off x="0" y="0"/>
            <a:ext cx="0" cy="68580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54000">
                <a:solidFill>
                  <a:srgbClr val="000000"/>
                </a:solidFill>
                <a:round/>
                <a:headEnd/>
                <a:tailEnd/>
              </a14:hiddenLine>
            </a:ext>
          </a:extLst>
        </p:spPr>
        <p:txBody>
          <a:bodyPr/>
          <a:lstStyle/>
          <a:p>
            <a:endParaRPr lang="en-US"/>
          </a:p>
        </p:txBody>
      </p:sp>
      <p:pic>
        <p:nvPicPr>
          <p:cNvPr id="24581" name="Picture 13" descr="Clover in wheat"/>
          <p:cNvPicPr>
            <a:picLocks noChangeAspect="1" noChangeArrowheads="1"/>
          </p:cNvPicPr>
          <p:nvPr/>
        </p:nvPicPr>
        <p:blipFill>
          <a:blip r:embed="rId8">
            <a:extLst>
              <a:ext uri="{28A0092B-C50C-407E-A947-70E740481C1C}">
                <a14:useLocalDpi xmlns:a14="http://schemas.microsoft.com/office/drawing/2010/main" val="0"/>
              </a:ext>
            </a:extLst>
          </a:blip>
          <a:srcRect l="1639"/>
          <a:stretch>
            <a:fillRect/>
          </a:stretch>
        </p:blipFill>
        <p:spPr bwMode="auto">
          <a:xfrm>
            <a:off x="457200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Text Box 32"/>
          <p:cNvSpPr txBox="1">
            <a:spLocks noChangeArrowheads="1"/>
          </p:cNvSpPr>
          <p:nvPr>
            <p:custDataLst>
              <p:tags r:id="rId5"/>
            </p:custDataLst>
          </p:nvPr>
        </p:nvSpPr>
        <p:spPr bwMode="auto">
          <a:xfrm>
            <a:off x="381000" y="1020763"/>
            <a:ext cx="39624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Georgia" panose="02040502050405020303" pitchFamily="18" charset="0"/>
                <a:ea typeface="MS PGothic" panose="020B0600070205080204" pitchFamily="34" charset="-128"/>
              </a:defRPr>
            </a:lvl1pPr>
            <a:lvl2pPr marL="742950" indent="-285750">
              <a:defRPr sz="2000">
                <a:solidFill>
                  <a:schemeClr val="tx1"/>
                </a:solidFill>
                <a:latin typeface="Georgia" panose="02040502050405020303" pitchFamily="18" charset="0"/>
                <a:ea typeface="MS PGothic" panose="020B0600070205080204" pitchFamily="34" charset="-128"/>
              </a:defRPr>
            </a:lvl2pPr>
            <a:lvl3pPr marL="1143000" indent="-228600">
              <a:defRPr sz="2000">
                <a:solidFill>
                  <a:schemeClr val="tx1"/>
                </a:solidFill>
                <a:latin typeface="Georgia" panose="02040502050405020303" pitchFamily="18" charset="0"/>
                <a:ea typeface="MS PGothic" panose="020B0600070205080204" pitchFamily="34" charset="-128"/>
              </a:defRPr>
            </a:lvl3pPr>
            <a:lvl4pPr marL="1600200" indent="-228600">
              <a:defRPr sz="2000">
                <a:solidFill>
                  <a:schemeClr val="tx1"/>
                </a:solidFill>
                <a:latin typeface="Georgia" panose="02040502050405020303" pitchFamily="18" charset="0"/>
                <a:ea typeface="MS PGothic" panose="020B0600070205080204" pitchFamily="34" charset="-128"/>
              </a:defRPr>
            </a:lvl4pPr>
            <a:lvl5pPr marL="2057400" indent="-228600">
              <a:defRPr sz="2000">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9pPr>
          </a:lstStyle>
          <a:p>
            <a:pPr algn="r" eaLnBrk="1" hangingPunct="1">
              <a:lnSpc>
                <a:spcPct val="50000"/>
              </a:lnSpc>
              <a:spcBef>
                <a:spcPct val="50000"/>
              </a:spcBef>
            </a:pPr>
            <a:r>
              <a:rPr lang="en-US" altLang="en-US" sz="4400" b="1">
                <a:solidFill>
                  <a:schemeClr val="bg1"/>
                </a:solidFill>
                <a:latin typeface="Trebuchet MS" panose="020B0603020202020204" pitchFamily="34" charset="0"/>
              </a:rPr>
              <a:t>What is SARE?</a:t>
            </a:r>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custDataLst>
              <p:tags r:id="rId2"/>
            </p:custDataLst>
          </p:nvPr>
        </p:nvSpPr>
        <p:spPr>
          <a:xfrm>
            <a:off x="457200" y="274638"/>
            <a:ext cx="8229600" cy="750887"/>
          </a:xfrm>
        </p:spPr>
        <p:txBody>
          <a:bodyPr/>
          <a:lstStyle/>
          <a:p>
            <a:r>
              <a:rPr lang="en-US" altLang="en-US" smtClean="0">
                <a:latin typeface="Trebuchet MS" panose="020B0603020202020204" pitchFamily="34" charset="0"/>
              </a:rPr>
              <a:t>Q&amp;A (cont.)</a:t>
            </a:r>
          </a:p>
        </p:txBody>
      </p:sp>
      <p:sp>
        <p:nvSpPr>
          <p:cNvPr id="61443" name="Content Placeholder 2"/>
          <p:cNvSpPr>
            <a:spLocks noGrp="1"/>
          </p:cNvSpPr>
          <p:nvPr>
            <p:ph idx="1"/>
            <p:custDataLst>
              <p:tags r:id="rId3"/>
            </p:custDataLst>
          </p:nvPr>
        </p:nvSpPr>
        <p:spPr bwMode="auto">
          <a:xfrm>
            <a:off x="457200" y="1081088"/>
            <a:ext cx="8229600" cy="5045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0"/>
              </a:spcBef>
              <a:spcAft>
                <a:spcPts val="1200"/>
              </a:spcAft>
            </a:pPr>
            <a:r>
              <a:rPr lang="en-US" altLang="en-US" sz="1600" dirty="0" smtClean="0">
                <a:latin typeface="Georgia" panose="02040502050405020303" pitchFamily="18" charset="0"/>
              </a:rPr>
              <a:t>Q: Is overhead allowed or not allowed? </a:t>
            </a:r>
            <a:r>
              <a:rPr lang="en-US" altLang="en-US" sz="1600" dirty="0" smtClean="0">
                <a:solidFill>
                  <a:srgbClr val="0070C0"/>
                </a:solidFill>
                <a:latin typeface="Georgia" panose="02040502050405020303" pitchFamily="18" charset="0"/>
              </a:rPr>
              <a:t>A:  </a:t>
            </a:r>
            <a:r>
              <a:rPr lang="en-US" altLang="en-US" sz="1600" dirty="0">
                <a:solidFill>
                  <a:srgbClr val="0070C0"/>
                </a:solidFill>
                <a:latin typeface="Georgia" panose="02040502050405020303" pitchFamily="18" charset="0"/>
              </a:rPr>
              <a:t>U</a:t>
            </a:r>
            <a:r>
              <a:rPr lang="en-US" altLang="en-US" sz="1600" dirty="0" smtClean="0">
                <a:solidFill>
                  <a:srgbClr val="0070C0"/>
                </a:solidFill>
                <a:latin typeface="Georgia" panose="02040502050405020303" pitchFamily="18" charset="0"/>
              </a:rPr>
              <a:t>p to 10 percent of total federal funds </a:t>
            </a:r>
            <a:r>
              <a:rPr lang="en-US" altLang="en-US" sz="1600" dirty="0">
                <a:solidFill>
                  <a:srgbClr val="0070C0"/>
                </a:solidFill>
                <a:latin typeface="Georgia" panose="02040502050405020303" pitchFamily="18" charset="0"/>
              </a:rPr>
              <a:t> </a:t>
            </a:r>
            <a:r>
              <a:rPr lang="en-US" altLang="en-US" sz="1600" dirty="0" smtClean="0">
                <a:solidFill>
                  <a:srgbClr val="0070C0"/>
                </a:solidFill>
                <a:latin typeface="Georgia" panose="02040502050405020303" pitchFamily="18" charset="0"/>
              </a:rPr>
              <a:t>as Indirect Costs are allowed. </a:t>
            </a:r>
          </a:p>
          <a:p>
            <a:pPr>
              <a:spcBef>
                <a:spcPct val="0"/>
              </a:spcBef>
              <a:spcAft>
                <a:spcPts val="1200"/>
              </a:spcAft>
            </a:pPr>
            <a:r>
              <a:rPr lang="en-US" altLang="en-US" sz="1600" dirty="0" smtClean="0">
                <a:latin typeface="Georgia" panose="02040502050405020303" pitchFamily="18" charset="0"/>
              </a:rPr>
              <a:t>Q: Can one org/professional submit more than one proposal? </a:t>
            </a:r>
            <a:r>
              <a:rPr lang="en-US" altLang="en-US" sz="1600" dirty="0" smtClean="0">
                <a:solidFill>
                  <a:srgbClr val="0070C0"/>
                </a:solidFill>
                <a:latin typeface="Georgia" panose="02040502050405020303" pitchFamily="18" charset="0"/>
              </a:rPr>
              <a:t>A: Yes.</a:t>
            </a:r>
          </a:p>
          <a:p>
            <a:pPr>
              <a:spcBef>
                <a:spcPct val="0"/>
              </a:spcBef>
              <a:spcAft>
                <a:spcPts val="1200"/>
              </a:spcAft>
            </a:pPr>
            <a:r>
              <a:rPr lang="en-US" altLang="en-US" sz="1600" dirty="0" smtClean="0">
                <a:latin typeface="Georgia" panose="02040502050405020303" pitchFamily="18" charset="0"/>
              </a:rPr>
              <a:t>Q: </a:t>
            </a:r>
            <a:r>
              <a:rPr lang="en-US" altLang="en-US" sz="1600" dirty="0" smtClean="0">
                <a:solidFill>
                  <a:schemeClr val="tx2"/>
                </a:solidFill>
                <a:latin typeface="Georgia" panose="02040502050405020303" pitchFamily="18" charset="0"/>
              </a:rPr>
              <a:t>Is it expected that the entire project should be completed within the time frame, or is it OK to be more of a feasibility study or pilot for a larger project later? </a:t>
            </a:r>
            <a:r>
              <a:rPr lang="en-US" altLang="en-US" sz="1600" dirty="0" smtClean="0">
                <a:solidFill>
                  <a:srgbClr val="0070C0"/>
                </a:solidFill>
                <a:latin typeface="Georgia" panose="02040502050405020303" pitchFamily="18" charset="0"/>
              </a:rPr>
              <a:t>A: The deliverables for the proposed project should be accomplished within the time frame—you might state in the narrative that pending the results, you expect longer term outcomes in projects that will follow.</a:t>
            </a:r>
          </a:p>
          <a:p>
            <a:pPr>
              <a:spcBef>
                <a:spcPct val="0"/>
              </a:spcBef>
              <a:spcAft>
                <a:spcPts val="1200"/>
              </a:spcAft>
            </a:pPr>
            <a:r>
              <a:rPr lang="en-US" altLang="en-US" sz="1600" dirty="0" smtClean="0">
                <a:latin typeface="Georgia" panose="02040502050405020303" pitchFamily="18" charset="0"/>
              </a:rPr>
              <a:t>Q: Can any of the funding be used for animals? </a:t>
            </a:r>
            <a:r>
              <a:rPr lang="en-US" altLang="en-US" sz="1600" dirty="0" smtClean="0">
                <a:solidFill>
                  <a:srgbClr val="0070C0"/>
                </a:solidFill>
                <a:latin typeface="Georgia" panose="02040502050405020303" pitchFamily="18" charset="0"/>
              </a:rPr>
              <a:t>A: Yes, 50% of livestock can be covered. However, it must be clear how the purchase of livestock (or equipment) is really contributing to achieving the goals and deliverables on the project.  This funding is not intended to simply help a small group of beginning farmers or others get into livestock production, for example.</a:t>
            </a:r>
          </a:p>
          <a:p>
            <a:pPr>
              <a:spcBef>
                <a:spcPct val="0"/>
              </a:spcBef>
              <a:spcAft>
                <a:spcPts val="1200"/>
              </a:spcAft>
            </a:pPr>
            <a:endParaRPr lang="en-US" altLang="en-US" sz="1600" dirty="0" smtClean="0">
              <a:latin typeface="Georgia" panose="02040502050405020303" pitchFamily="18" charset="0"/>
            </a:endParaRPr>
          </a:p>
        </p:txBody>
      </p:sp>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custDataLst>
              <p:tags r:id="rId2"/>
            </p:custDataLst>
          </p:nvPr>
        </p:nvSpPr>
        <p:spPr>
          <a:xfrm>
            <a:off x="457200" y="274638"/>
            <a:ext cx="8229600" cy="750887"/>
          </a:xfrm>
        </p:spPr>
        <p:txBody>
          <a:bodyPr/>
          <a:lstStyle/>
          <a:p>
            <a:r>
              <a:rPr lang="en-US" altLang="en-US" smtClean="0">
                <a:latin typeface="Trebuchet MS" panose="020B0603020202020204" pitchFamily="34" charset="0"/>
              </a:rPr>
              <a:t>Q&amp;A (cont.)</a:t>
            </a:r>
          </a:p>
        </p:txBody>
      </p:sp>
      <p:sp>
        <p:nvSpPr>
          <p:cNvPr id="63491" name="Content Placeholder 2"/>
          <p:cNvSpPr>
            <a:spLocks noGrp="1"/>
          </p:cNvSpPr>
          <p:nvPr>
            <p:ph idx="1"/>
            <p:custDataLst>
              <p:tags r:id="rId3"/>
            </p:custDataLst>
          </p:nvPr>
        </p:nvSpPr>
        <p:spPr bwMode="auto">
          <a:xfrm>
            <a:off x="457200" y="1081088"/>
            <a:ext cx="8229600" cy="50450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0"/>
              </a:spcBef>
              <a:spcAft>
                <a:spcPts val="1200"/>
              </a:spcAft>
              <a:defRPr/>
            </a:pPr>
            <a:r>
              <a:rPr lang="en-US" altLang="en-US" sz="1600" dirty="0" smtClean="0">
                <a:latin typeface="Georgia" panose="02040502050405020303" pitchFamily="18" charset="0"/>
              </a:rPr>
              <a:t>Q: Can funding cover honey bees?  </a:t>
            </a:r>
            <a:r>
              <a:rPr lang="en-US" altLang="en-US" sz="1600" dirty="0" smtClean="0">
                <a:solidFill>
                  <a:srgbClr val="0070C0"/>
                </a:solidFill>
                <a:latin typeface="Georgia" panose="02040502050405020303" pitchFamily="18" charset="0"/>
              </a:rPr>
              <a:t>A: Can pay 100 percent for honey bees—not considered livestock in this instance.</a:t>
            </a:r>
          </a:p>
          <a:p>
            <a:pPr>
              <a:spcBef>
                <a:spcPct val="0"/>
              </a:spcBef>
              <a:spcAft>
                <a:spcPts val="1200"/>
              </a:spcAft>
              <a:defRPr/>
            </a:pPr>
            <a:r>
              <a:rPr lang="en-US" altLang="en-US" sz="1600" dirty="0" smtClean="0">
                <a:latin typeface="Georgia" panose="02040502050405020303" pitchFamily="18" charset="0"/>
              </a:rPr>
              <a:t>Q: Is a bee keeper considered to be a farmer? </a:t>
            </a:r>
            <a:r>
              <a:rPr lang="en-US" altLang="en-US" sz="1600" dirty="0" smtClean="0">
                <a:solidFill>
                  <a:srgbClr val="0070C0"/>
                </a:solidFill>
                <a:latin typeface="Georgia" panose="02040502050405020303" pitchFamily="18" charset="0"/>
              </a:rPr>
              <a:t>A: Yes.</a:t>
            </a:r>
          </a:p>
          <a:p>
            <a:pPr>
              <a:spcBef>
                <a:spcPct val="0"/>
              </a:spcBef>
              <a:spcAft>
                <a:spcPts val="1200"/>
              </a:spcAft>
              <a:defRPr/>
            </a:pPr>
            <a:r>
              <a:rPr lang="en-US" altLang="en-US" sz="1600" dirty="0" smtClean="0">
                <a:latin typeface="Georgia" panose="02040502050405020303" pitchFamily="18" charset="0"/>
              </a:rPr>
              <a:t>Q: If a nonprofit is a farm and education center, could it apply for both grants? The farm is a CSA - profitable but also does training of interns and area farmers. </a:t>
            </a:r>
            <a:r>
              <a:rPr lang="en-US" altLang="en-US" sz="1600" dirty="0" smtClean="0">
                <a:solidFill>
                  <a:srgbClr val="0070C0"/>
                </a:solidFill>
                <a:latin typeface="Georgia" panose="02040502050405020303" pitchFamily="18" charset="0"/>
              </a:rPr>
              <a:t>A: Yes, but you need to have involvement of three farmers/ranchers that have separate enterprises for Partnership grant.  If the work is only being done on one farm, make it very clear how the other farmers are substantially involved in the project, such as helping with planning and delivering education programs or planting the research trials, etc.  For Farmer-Rancher, as long as the person submitting the proposal is a farmer/rancher, they can apply.  </a:t>
            </a:r>
          </a:p>
          <a:p>
            <a:pPr>
              <a:spcBef>
                <a:spcPct val="0"/>
              </a:spcBef>
              <a:spcAft>
                <a:spcPts val="1200"/>
              </a:spcAft>
              <a:defRPr/>
            </a:pPr>
            <a:r>
              <a:rPr lang="en-US" altLang="en-US" sz="1600" dirty="0" smtClean="0">
                <a:latin typeface="Georgia" panose="02040502050405020303" pitchFamily="18" charset="0"/>
              </a:rPr>
              <a:t>Q: Would monitoring equipment be allowed? </a:t>
            </a:r>
            <a:r>
              <a:rPr lang="en-US" altLang="en-US" sz="1600" dirty="0" smtClean="0">
                <a:solidFill>
                  <a:srgbClr val="0070C0"/>
                </a:solidFill>
                <a:latin typeface="Georgia" panose="02040502050405020303" pitchFamily="18" charset="0"/>
              </a:rPr>
              <a:t>A: Yes, as long as it falls within the budget limits. </a:t>
            </a:r>
          </a:p>
          <a:p>
            <a:pPr marL="0" indent="0">
              <a:spcBef>
                <a:spcPct val="0"/>
              </a:spcBef>
              <a:spcAft>
                <a:spcPts val="1200"/>
              </a:spcAft>
              <a:buFontTx/>
              <a:buNone/>
              <a:defRPr/>
            </a:pPr>
            <a:endParaRPr lang="en-US" altLang="en-US" sz="1600" dirty="0" smtClean="0">
              <a:solidFill>
                <a:srgbClr val="0070C0"/>
              </a:solidFill>
              <a:latin typeface="Georgia" panose="02040502050405020303" pitchFamily="18" charset="0"/>
            </a:endParaRPr>
          </a:p>
          <a:p>
            <a:pPr>
              <a:spcBef>
                <a:spcPct val="0"/>
              </a:spcBef>
              <a:spcAft>
                <a:spcPts val="1200"/>
              </a:spcAft>
              <a:defRPr/>
            </a:pPr>
            <a:endParaRPr lang="en-US" altLang="en-US" sz="1600" dirty="0" smtClean="0">
              <a:latin typeface="Georgia" panose="02040502050405020303" pitchFamily="18" charset="0"/>
            </a:endParaRPr>
          </a:p>
        </p:txBody>
      </p:sp>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CD8E5"/>
        </a:solidFill>
        <a:effectLst/>
      </p:bgPr>
    </p:bg>
    <p:spTree>
      <p:nvGrpSpPr>
        <p:cNvPr id="1" name=""/>
        <p:cNvGrpSpPr/>
        <p:nvPr/>
      </p:nvGrpSpPr>
      <p:grpSpPr>
        <a:xfrm>
          <a:off x="0" y="0"/>
          <a:ext cx="0" cy="0"/>
          <a:chOff x="0" y="0"/>
          <a:chExt cx="0" cy="0"/>
        </a:xfrm>
      </p:grpSpPr>
      <p:sp>
        <p:nvSpPr>
          <p:cNvPr id="4" name="TextBox 3"/>
          <p:cNvSpPr txBox="1"/>
          <p:nvPr>
            <p:custDataLst>
              <p:tags r:id="rId2"/>
            </p:custDataLst>
          </p:nvPr>
        </p:nvSpPr>
        <p:spPr>
          <a:xfrm>
            <a:off x="2057400" y="475013"/>
            <a:ext cx="5562600"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a:ea typeface="+mn-ea"/>
                <a:cs typeface="Arial" charset="0"/>
              </a:rPr>
              <a:t>https://projects.sare.org/</a:t>
            </a:r>
          </a:p>
        </p:txBody>
      </p:sp>
      <p:pic>
        <p:nvPicPr>
          <p:cNvPr id="5" name="Picture 4"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3492" y="1580780"/>
            <a:ext cx="8202401" cy="3141345"/>
          </a:xfrm>
          <a:prstGeom prst="rect">
            <a:avLst/>
          </a:prstGeom>
          <a:ln>
            <a:solidFill>
              <a:schemeClr val="tx1"/>
            </a:solidFill>
          </a:ln>
        </p:spPr>
      </p:pic>
      <p:sp>
        <p:nvSpPr>
          <p:cNvPr id="3" name="Right Arrow 2"/>
          <p:cNvSpPr>
            <a:spLocks noChangeArrowheads="1"/>
          </p:cNvSpPr>
          <p:nvPr>
            <p:custDataLst>
              <p:tags r:id="rId3"/>
            </p:custDataLst>
          </p:nvPr>
        </p:nvSpPr>
        <p:spPr bwMode="auto">
          <a:xfrm rot="399659">
            <a:off x="391552" y="2945358"/>
            <a:ext cx="1295400" cy="257308"/>
          </a:xfrm>
          <a:prstGeom prst="rightArrow">
            <a:avLst>
              <a:gd name="adj1" fmla="val 50000"/>
              <a:gd name="adj2" fmla="val 49967"/>
            </a:avLst>
          </a:prstGeom>
          <a:solidFill>
            <a:srgbClr val="FF0000"/>
          </a:solidFill>
          <a:ln w="0" algn="ctr">
            <a:solidFill>
              <a:srgbClr val="000000"/>
            </a:solidFill>
            <a:round/>
            <a:headEnd/>
            <a:tailEnd/>
          </a:ln>
        </p:spPr>
        <p:txBody>
          <a:bodyPr/>
          <a:lstStyle/>
          <a:p>
            <a:pPr marL="342900" marR="0" lvl="0" indent="-342900" algn="r" defTabSz="914400" rtl="0" eaLnBrk="1" fontAlgn="base" latinLnBrk="0" hangingPunct="1">
              <a:lnSpc>
                <a:spcPct val="15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Trebuchet MS" pitchFamily="34" charset="0"/>
              <a:ea typeface="+mn-ea"/>
              <a:cs typeface="Arial" charset="0"/>
            </a:endParaRPr>
          </a:p>
        </p:txBody>
      </p:sp>
      <p:sp>
        <p:nvSpPr>
          <p:cNvPr id="6" name="Right Arrow 5"/>
          <p:cNvSpPr>
            <a:spLocks noChangeArrowheads="1"/>
          </p:cNvSpPr>
          <p:nvPr>
            <p:custDataLst>
              <p:tags r:id="rId4"/>
            </p:custDataLst>
          </p:nvPr>
        </p:nvSpPr>
        <p:spPr bwMode="auto">
          <a:xfrm rot="8954937">
            <a:off x="4768665" y="3292261"/>
            <a:ext cx="1295400" cy="152400"/>
          </a:xfrm>
          <a:prstGeom prst="rightArrow">
            <a:avLst>
              <a:gd name="adj1" fmla="val 50000"/>
              <a:gd name="adj2" fmla="val 49967"/>
            </a:avLst>
          </a:prstGeom>
          <a:solidFill>
            <a:srgbClr val="FF0000"/>
          </a:solidFill>
          <a:ln w="0" algn="ctr">
            <a:solidFill>
              <a:srgbClr val="000000"/>
            </a:solidFill>
            <a:round/>
            <a:headEnd/>
            <a:tailEnd/>
          </a:ln>
        </p:spPr>
        <p:txBody>
          <a:bodyPr/>
          <a:lstStyle/>
          <a:p>
            <a:pPr marL="342900" marR="0" lvl="0" indent="-342900" algn="r" defTabSz="914400" rtl="0" eaLnBrk="1" fontAlgn="base" latinLnBrk="0" hangingPunct="1">
              <a:lnSpc>
                <a:spcPct val="15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Trebuchet MS" pitchFamily="34" charset="0"/>
              <a:ea typeface="+mn-ea"/>
              <a:cs typeface="Arial" charset="0"/>
            </a:endParaRPr>
          </a:p>
        </p:txBody>
      </p:sp>
    </p:spTree>
    <p:custDataLst>
      <p:tags r:id="rId1"/>
    </p:custDataLst>
    <p:extLst>
      <p:ext uri="{BB962C8B-B14F-4D97-AF65-F5344CB8AC3E}">
        <p14:creationId xmlns:p14="http://schemas.microsoft.com/office/powerpoint/2010/main" val="40434479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CD8E5"/>
        </a:solidFill>
        <a:effectLst/>
      </p:bgPr>
    </p:bg>
    <p:spTree>
      <p:nvGrpSpPr>
        <p:cNvPr id="1" name=""/>
        <p:cNvGrpSpPr/>
        <p:nvPr/>
      </p:nvGrpSpPr>
      <p:grpSpPr>
        <a:xfrm>
          <a:off x="0" y="0"/>
          <a:ext cx="0" cy="0"/>
          <a:chOff x="0" y="0"/>
          <a:chExt cx="0" cy="0"/>
        </a:xfrm>
      </p:grpSpPr>
      <p:sp>
        <p:nvSpPr>
          <p:cNvPr id="2" name="Rectangle 1"/>
          <p:cNvSpPr/>
          <p:nvPr>
            <p:custDataLst>
              <p:tags r:id="rId2"/>
            </p:custDataLst>
          </p:nvPr>
        </p:nvSpPr>
        <p:spPr bwMode="auto">
          <a:xfrm>
            <a:off x="2895600" y="2320636"/>
            <a:ext cx="838200" cy="152400"/>
          </a:xfrm>
          <a:prstGeom prst="rect">
            <a:avLst/>
          </a:prstGeom>
          <a:solidFill>
            <a:srgbClr val="FFFFFF"/>
          </a:soli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r" defTabSz="914400" rtl="0" eaLnBrk="1" fontAlgn="base" latinLnBrk="0" hangingPunct="1">
              <a:lnSpc>
                <a:spcPct val="150000"/>
              </a:lnSpc>
              <a:spcBef>
                <a:spcPct val="0"/>
              </a:spcBef>
              <a:spcAft>
                <a:spcPct val="0"/>
              </a:spcAft>
              <a:buClrTx/>
              <a:buSzTx/>
              <a:buFontTx/>
              <a:buNone/>
              <a:tabLst/>
              <a:defRPr/>
            </a:pPr>
            <a:endParaRPr kumimoji="0" lang="en-US" sz="4000" b="0" i="0" u="none" strike="noStrike" kern="1200" cap="none" spc="0" normalizeH="0" baseline="0" noProof="0" smtClean="0">
              <a:ln>
                <a:noFill/>
              </a:ln>
              <a:solidFill>
                <a:srgbClr val="000000"/>
              </a:solidFill>
              <a:effectLst/>
              <a:uLnTx/>
              <a:uFillTx/>
              <a:latin typeface="Trebuchet MS" pitchFamily="34" charset="0"/>
              <a:ea typeface="+mn-ea"/>
              <a:cs typeface="Arial" charset="0"/>
            </a:endParaRPr>
          </a:p>
        </p:txBody>
      </p:sp>
      <p:pic>
        <p:nvPicPr>
          <p:cNvPr id="3" name="Picture 2"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28800" y="152400"/>
            <a:ext cx="5769308" cy="6078259"/>
          </a:xfrm>
          <a:prstGeom prst="rect">
            <a:avLst/>
          </a:prstGeom>
          <a:ln>
            <a:solidFill>
              <a:schemeClr val="tx1"/>
            </a:solidFill>
          </a:ln>
        </p:spPr>
      </p:pic>
      <p:sp>
        <p:nvSpPr>
          <p:cNvPr id="5" name="Right Arrow 4"/>
          <p:cNvSpPr>
            <a:spLocks noChangeArrowheads="1"/>
          </p:cNvSpPr>
          <p:nvPr>
            <p:custDataLst>
              <p:tags r:id="rId3"/>
            </p:custDataLst>
          </p:nvPr>
        </p:nvSpPr>
        <p:spPr bwMode="auto">
          <a:xfrm rot="399659">
            <a:off x="772552" y="5713061"/>
            <a:ext cx="1295400" cy="257308"/>
          </a:xfrm>
          <a:prstGeom prst="rightArrow">
            <a:avLst>
              <a:gd name="adj1" fmla="val 50000"/>
              <a:gd name="adj2" fmla="val 49967"/>
            </a:avLst>
          </a:prstGeom>
          <a:solidFill>
            <a:srgbClr val="FF0000"/>
          </a:solidFill>
          <a:ln w="0" algn="ctr">
            <a:solidFill>
              <a:srgbClr val="000000"/>
            </a:solidFill>
            <a:round/>
            <a:headEnd/>
            <a:tailEnd/>
          </a:ln>
        </p:spPr>
        <p:txBody>
          <a:bodyPr/>
          <a:lstStyle/>
          <a:p>
            <a:pPr marL="342900" marR="0" lvl="0" indent="-342900" algn="r" defTabSz="914400" rtl="0" eaLnBrk="1" fontAlgn="base" latinLnBrk="0" hangingPunct="1">
              <a:lnSpc>
                <a:spcPct val="15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Trebuchet MS" pitchFamily="34" charset="0"/>
              <a:ea typeface="+mn-ea"/>
              <a:cs typeface="Arial" charset="0"/>
            </a:endParaRPr>
          </a:p>
        </p:txBody>
      </p:sp>
    </p:spTree>
    <p:custDataLst>
      <p:tags r:id="rId1"/>
    </p:custDataLst>
    <p:extLst>
      <p:ext uri="{BB962C8B-B14F-4D97-AF65-F5344CB8AC3E}">
        <p14:creationId xmlns:p14="http://schemas.microsoft.com/office/powerpoint/2010/main" val="38436434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CD8E5"/>
        </a:solidFill>
        <a:effectLst/>
      </p:bgPr>
    </p:bg>
    <p:spTree>
      <p:nvGrpSpPr>
        <p:cNvPr id="1" name=""/>
        <p:cNvGrpSpPr/>
        <p:nvPr/>
      </p:nvGrpSpPr>
      <p:grpSpPr>
        <a:xfrm>
          <a:off x="0" y="0"/>
          <a:ext cx="0" cy="0"/>
          <a:chOff x="0" y="0"/>
          <a:chExt cx="0" cy="0"/>
        </a:xfrm>
      </p:grpSpPr>
      <p:pic>
        <p:nvPicPr>
          <p:cNvPr id="2" name="Picture 1" descr="Screen Clipping"/>
          <p:cNvPicPr>
            <a:picLocks noChangeAspect="1"/>
          </p:cNvPicPr>
          <p:nvPr/>
        </p:nvPicPr>
        <p:blipFill rotWithShape="1">
          <a:blip r:embed="rId5">
            <a:extLst>
              <a:ext uri="{28A0092B-C50C-407E-A947-70E740481C1C}">
                <a14:useLocalDpi xmlns:a14="http://schemas.microsoft.com/office/drawing/2010/main" val="0"/>
              </a:ext>
            </a:extLst>
          </a:blip>
          <a:srcRect r="8577"/>
          <a:stretch/>
        </p:blipFill>
        <p:spPr>
          <a:xfrm>
            <a:off x="1179606" y="1158981"/>
            <a:ext cx="7485156" cy="3776090"/>
          </a:xfrm>
          <a:prstGeom prst="rect">
            <a:avLst/>
          </a:prstGeom>
          <a:ln>
            <a:solidFill>
              <a:schemeClr val="tx1"/>
            </a:solidFill>
          </a:ln>
        </p:spPr>
      </p:pic>
      <p:sp>
        <p:nvSpPr>
          <p:cNvPr id="5" name="Right Arrow 4"/>
          <p:cNvSpPr>
            <a:spLocks noChangeArrowheads="1"/>
          </p:cNvSpPr>
          <p:nvPr>
            <p:custDataLst>
              <p:tags r:id="rId2"/>
            </p:custDataLst>
          </p:nvPr>
        </p:nvSpPr>
        <p:spPr bwMode="auto">
          <a:xfrm>
            <a:off x="443753" y="4684059"/>
            <a:ext cx="977900" cy="152400"/>
          </a:xfrm>
          <a:prstGeom prst="rightArrow">
            <a:avLst>
              <a:gd name="adj1" fmla="val 50000"/>
              <a:gd name="adj2" fmla="val 49967"/>
            </a:avLst>
          </a:prstGeom>
          <a:solidFill>
            <a:srgbClr val="FF0000"/>
          </a:solidFill>
          <a:ln w="0" algn="ctr">
            <a:solidFill>
              <a:srgbClr val="000000"/>
            </a:solidFill>
            <a:round/>
            <a:headEnd/>
            <a:tailEnd/>
          </a:ln>
        </p:spPr>
        <p:txBody>
          <a:bodyPr/>
          <a:lstStyle/>
          <a:p>
            <a:pPr marL="342900" marR="0" lvl="0" indent="-342900" algn="r" defTabSz="914400" rtl="0" eaLnBrk="1" fontAlgn="base" latinLnBrk="0" hangingPunct="1">
              <a:lnSpc>
                <a:spcPct val="15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Trebuchet MS" pitchFamily="34" charset="0"/>
              <a:ea typeface="+mn-ea"/>
              <a:cs typeface="Arial" charset="0"/>
            </a:endParaRPr>
          </a:p>
        </p:txBody>
      </p:sp>
    </p:spTree>
    <p:custDataLst>
      <p:tags r:id="rId1"/>
    </p:custDataLst>
    <p:extLst>
      <p:ext uri="{BB962C8B-B14F-4D97-AF65-F5344CB8AC3E}">
        <p14:creationId xmlns:p14="http://schemas.microsoft.com/office/powerpoint/2010/main" val="30525514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CD8E5"/>
        </a:solidFill>
        <a:effectLst/>
      </p:bgPr>
    </p:bg>
    <p:spTree>
      <p:nvGrpSpPr>
        <p:cNvPr id="1" name=""/>
        <p:cNvGrpSpPr/>
        <p:nvPr/>
      </p:nvGrpSpPr>
      <p:grpSpPr>
        <a:xfrm>
          <a:off x="0" y="0"/>
          <a:ext cx="0" cy="0"/>
          <a:chOff x="0" y="0"/>
          <a:chExt cx="0" cy="0"/>
        </a:xfrm>
      </p:grpSpPr>
      <p:sp>
        <p:nvSpPr>
          <p:cNvPr id="4" name="TextBox 3"/>
          <p:cNvSpPr txBox="1"/>
          <p:nvPr>
            <p:custDataLst>
              <p:tags r:id="rId2"/>
            </p:custDataLst>
          </p:nvPr>
        </p:nvSpPr>
        <p:spPr>
          <a:xfrm>
            <a:off x="533400" y="2286000"/>
            <a:ext cx="914400" cy="2462213"/>
          </a:xfrm>
          <a:prstGeom prst="rect">
            <a:avLst/>
          </a:prstGeom>
          <a:solidFill>
            <a:schemeClr val="bg1"/>
          </a:solidFill>
          <a:ln>
            <a:solidFill>
              <a:schemeClr val="tx1"/>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Trebuchet MS" pitchFamily="34" charset="0"/>
                <a:ea typeface="+mn-ea"/>
                <a:cs typeface="Arial" charset="0"/>
              </a:rPr>
              <a:t>Make sure you choose the correct grant program and the North Central Region</a:t>
            </a:r>
            <a:endParaRPr kumimoji="0" lang="en-US" sz="1400" b="0" i="0" u="none" strike="noStrike" kern="1200" cap="none" spc="0" normalizeH="0" baseline="0" noProof="0" dirty="0">
              <a:ln>
                <a:noFill/>
              </a:ln>
              <a:solidFill>
                <a:srgbClr val="000000"/>
              </a:solidFill>
              <a:effectLst/>
              <a:uLnTx/>
              <a:uFillTx/>
              <a:latin typeface="Trebuchet MS" pitchFamily="34" charset="0"/>
              <a:ea typeface="+mn-ea"/>
              <a:cs typeface="Arial" charset="0"/>
            </a:endParaRPr>
          </a:p>
        </p:txBody>
      </p:sp>
      <p:pic>
        <p:nvPicPr>
          <p:cNvPr id="3" name="Picture 2"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14286" y="733049"/>
            <a:ext cx="4315427" cy="5391902"/>
          </a:xfrm>
          <a:prstGeom prst="rect">
            <a:avLst/>
          </a:prstGeom>
          <a:ln>
            <a:solidFill>
              <a:schemeClr val="tx1"/>
            </a:solidFill>
          </a:ln>
        </p:spPr>
      </p:pic>
      <p:pic>
        <p:nvPicPr>
          <p:cNvPr id="2" name="Picture 1" descr="Screen Clippi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5177" y="221446"/>
            <a:ext cx="5172797" cy="6173061"/>
          </a:xfrm>
          <a:prstGeom prst="rect">
            <a:avLst/>
          </a:prstGeom>
        </p:spPr>
      </p:pic>
      <p:sp>
        <p:nvSpPr>
          <p:cNvPr id="6" name="Freeform 5"/>
          <p:cNvSpPr/>
          <p:nvPr>
            <p:custDataLst>
              <p:tags r:id="rId3"/>
            </p:custDataLst>
          </p:nvPr>
        </p:nvSpPr>
        <p:spPr bwMode="auto">
          <a:xfrm>
            <a:off x="2193506" y="3387689"/>
            <a:ext cx="3206892" cy="462736"/>
          </a:xfrm>
          <a:custGeom>
            <a:avLst/>
            <a:gdLst>
              <a:gd name="connsiteX0" fmla="*/ 2379869 w 3206892"/>
              <a:gd name="connsiteY0" fmla="*/ 165 h 462736"/>
              <a:gd name="connsiteX1" fmla="*/ 137001 w 3206892"/>
              <a:gd name="connsiteY1" fmla="*/ 120935 h 462736"/>
              <a:gd name="connsiteX2" fmla="*/ 533816 w 3206892"/>
              <a:gd name="connsiteY2" fmla="*/ 414233 h 462736"/>
              <a:gd name="connsiteX3" fmla="*/ 2897453 w 3206892"/>
              <a:gd name="connsiteY3" fmla="*/ 431485 h 462736"/>
              <a:gd name="connsiteX4" fmla="*/ 3121740 w 3206892"/>
              <a:gd name="connsiteY4" fmla="*/ 103682 h 462736"/>
              <a:gd name="connsiteX5" fmla="*/ 2379869 w 3206892"/>
              <a:gd name="connsiteY5" fmla="*/ 165 h 462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6892" h="462736">
                <a:moveTo>
                  <a:pt x="2379869" y="165"/>
                </a:moveTo>
                <a:cubicBezTo>
                  <a:pt x="1882412" y="3041"/>
                  <a:pt x="444676" y="51924"/>
                  <a:pt x="137001" y="120935"/>
                </a:cubicBezTo>
                <a:cubicBezTo>
                  <a:pt x="-170674" y="189946"/>
                  <a:pt x="73741" y="362475"/>
                  <a:pt x="533816" y="414233"/>
                </a:cubicBezTo>
                <a:cubicBezTo>
                  <a:pt x="993891" y="465991"/>
                  <a:pt x="2466132" y="483244"/>
                  <a:pt x="2897453" y="431485"/>
                </a:cubicBezTo>
                <a:cubicBezTo>
                  <a:pt x="3328774" y="379727"/>
                  <a:pt x="3210879" y="175569"/>
                  <a:pt x="3121740" y="103682"/>
                </a:cubicBezTo>
                <a:cubicBezTo>
                  <a:pt x="3032601" y="31795"/>
                  <a:pt x="2877326" y="-2711"/>
                  <a:pt x="2379869" y="165"/>
                </a:cubicBezTo>
                <a:close/>
              </a:path>
            </a:pathLst>
          </a:custGeom>
          <a:noFill/>
          <a:ln w="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r" defTabSz="914400" rtl="0" eaLnBrk="1" fontAlgn="base" latinLnBrk="0" hangingPunct="1">
              <a:lnSpc>
                <a:spcPct val="150000"/>
              </a:lnSpc>
              <a:spcBef>
                <a:spcPct val="0"/>
              </a:spcBef>
              <a:spcAft>
                <a:spcPct val="0"/>
              </a:spcAft>
              <a:buClrTx/>
              <a:buSzTx/>
              <a:buFontTx/>
              <a:buNone/>
              <a:tabLst/>
            </a:pPr>
            <a:endParaRPr kumimoji="0" lang="en-US" sz="4000" b="0" i="0" u="none" strike="noStrike" cap="none" normalizeH="0" baseline="0" smtClean="0">
              <a:ln>
                <a:noFill/>
              </a:ln>
              <a:solidFill>
                <a:schemeClr val="tx1"/>
              </a:solidFill>
              <a:effectLst/>
              <a:latin typeface="Trebuchet MS" pitchFamily="34" charset="0"/>
            </a:endParaRPr>
          </a:p>
        </p:txBody>
      </p:sp>
      <p:sp>
        <p:nvSpPr>
          <p:cNvPr id="5" name="Right Arrow 4"/>
          <p:cNvSpPr>
            <a:spLocks noChangeArrowheads="1"/>
          </p:cNvSpPr>
          <p:nvPr>
            <p:custDataLst>
              <p:tags r:id="rId4"/>
            </p:custDataLst>
          </p:nvPr>
        </p:nvSpPr>
        <p:spPr bwMode="auto">
          <a:xfrm>
            <a:off x="1524504" y="4416188"/>
            <a:ext cx="977900" cy="381000"/>
          </a:xfrm>
          <a:prstGeom prst="rightArrow">
            <a:avLst>
              <a:gd name="adj1" fmla="val 50000"/>
              <a:gd name="adj2" fmla="val 49967"/>
            </a:avLst>
          </a:prstGeom>
          <a:solidFill>
            <a:srgbClr val="FF0000"/>
          </a:solidFill>
          <a:ln w="0" algn="ctr">
            <a:solidFill>
              <a:srgbClr val="000000"/>
            </a:solidFill>
            <a:round/>
            <a:headEnd/>
            <a:tailEnd/>
          </a:ln>
        </p:spPr>
        <p:txBody>
          <a:bodyPr/>
          <a:lstStyle/>
          <a:p>
            <a:pPr marL="342900" marR="0" lvl="0" indent="-342900" algn="r" defTabSz="914400" rtl="0" eaLnBrk="1" fontAlgn="base" latinLnBrk="0" hangingPunct="1">
              <a:lnSpc>
                <a:spcPct val="15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Trebuchet MS" pitchFamily="34" charset="0"/>
              <a:ea typeface="+mn-ea"/>
              <a:cs typeface="Arial" charset="0"/>
            </a:endParaRPr>
          </a:p>
        </p:txBody>
      </p:sp>
    </p:spTree>
    <p:custDataLst>
      <p:tags r:id="rId1"/>
    </p:custDataLst>
    <p:extLst>
      <p:ext uri="{BB962C8B-B14F-4D97-AF65-F5344CB8AC3E}">
        <p14:creationId xmlns:p14="http://schemas.microsoft.com/office/powerpoint/2010/main" val="11261618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CD8E5"/>
        </a:solidFill>
        <a:effectLst/>
      </p:bgPr>
    </p:bg>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29552" y="264561"/>
            <a:ext cx="7368988" cy="5863833"/>
          </a:xfrm>
          <a:prstGeom prst="rect">
            <a:avLst/>
          </a:prstGeom>
        </p:spPr>
      </p:pic>
      <p:sp>
        <p:nvSpPr>
          <p:cNvPr id="5" name="Right Arrow 4"/>
          <p:cNvSpPr>
            <a:spLocks noChangeArrowheads="1"/>
          </p:cNvSpPr>
          <p:nvPr>
            <p:custDataLst>
              <p:tags r:id="rId2"/>
            </p:custDataLst>
          </p:nvPr>
        </p:nvSpPr>
        <p:spPr bwMode="auto">
          <a:xfrm rot="10800000">
            <a:off x="2228917" y="1778020"/>
            <a:ext cx="975959" cy="199558"/>
          </a:xfrm>
          <a:prstGeom prst="rightArrow">
            <a:avLst>
              <a:gd name="adj1" fmla="val 50000"/>
              <a:gd name="adj2" fmla="val 49967"/>
            </a:avLst>
          </a:prstGeom>
          <a:solidFill>
            <a:srgbClr val="FF0000"/>
          </a:solidFill>
          <a:ln w="0" algn="ctr">
            <a:solidFill>
              <a:srgbClr val="000000"/>
            </a:solidFill>
            <a:round/>
            <a:headEnd/>
            <a:tailEnd/>
          </a:ln>
        </p:spPr>
        <p:txBody>
          <a:bodyPr/>
          <a:lstStyle/>
          <a:p>
            <a:pPr marL="342900" marR="0" lvl="0" indent="-342900" algn="r" defTabSz="914400" rtl="0" eaLnBrk="1" fontAlgn="base" latinLnBrk="0" hangingPunct="1">
              <a:lnSpc>
                <a:spcPct val="15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Trebuchet MS" pitchFamily="34" charset="0"/>
              <a:ea typeface="+mn-ea"/>
              <a:cs typeface="Arial" charset="0"/>
            </a:endParaRPr>
          </a:p>
        </p:txBody>
      </p:sp>
      <p:sp>
        <p:nvSpPr>
          <p:cNvPr id="6" name="Right Arrow 5"/>
          <p:cNvSpPr>
            <a:spLocks noChangeArrowheads="1"/>
          </p:cNvSpPr>
          <p:nvPr>
            <p:custDataLst>
              <p:tags r:id="rId3"/>
            </p:custDataLst>
          </p:nvPr>
        </p:nvSpPr>
        <p:spPr bwMode="auto">
          <a:xfrm rot="10800000">
            <a:off x="3392228" y="1246197"/>
            <a:ext cx="975959" cy="199558"/>
          </a:xfrm>
          <a:prstGeom prst="rightArrow">
            <a:avLst>
              <a:gd name="adj1" fmla="val 50000"/>
              <a:gd name="adj2" fmla="val 49967"/>
            </a:avLst>
          </a:prstGeom>
          <a:solidFill>
            <a:srgbClr val="FF0000"/>
          </a:solidFill>
          <a:ln w="0" algn="ctr">
            <a:solidFill>
              <a:srgbClr val="000000"/>
            </a:solidFill>
            <a:round/>
            <a:headEnd/>
            <a:tailEnd/>
          </a:ln>
        </p:spPr>
        <p:txBody>
          <a:bodyPr/>
          <a:lstStyle/>
          <a:p>
            <a:pPr marL="342900" marR="0" lvl="0" indent="-342900" algn="r" defTabSz="914400" rtl="0" eaLnBrk="1" fontAlgn="base" latinLnBrk="0" hangingPunct="1">
              <a:lnSpc>
                <a:spcPct val="15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Trebuchet MS" pitchFamily="34" charset="0"/>
              <a:ea typeface="+mn-ea"/>
              <a:cs typeface="Arial" charset="0"/>
            </a:endParaRPr>
          </a:p>
        </p:txBody>
      </p:sp>
      <p:sp>
        <p:nvSpPr>
          <p:cNvPr id="7" name="Right Arrow 6"/>
          <p:cNvSpPr>
            <a:spLocks noChangeArrowheads="1"/>
          </p:cNvSpPr>
          <p:nvPr>
            <p:custDataLst>
              <p:tags r:id="rId4"/>
            </p:custDataLst>
          </p:nvPr>
        </p:nvSpPr>
        <p:spPr bwMode="auto">
          <a:xfrm rot="10800000">
            <a:off x="1890640" y="4437632"/>
            <a:ext cx="975959" cy="199558"/>
          </a:xfrm>
          <a:prstGeom prst="rightArrow">
            <a:avLst>
              <a:gd name="adj1" fmla="val 50000"/>
              <a:gd name="adj2" fmla="val 49967"/>
            </a:avLst>
          </a:prstGeom>
          <a:solidFill>
            <a:srgbClr val="FF0000"/>
          </a:solidFill>
          <a:ln w="0" algn="ctr">
            <a:solidFill>
              <a:srgbClr val="000000"/>
            </a:solidFill>
            <a:round/>
            <a:headEnd/>
            <a:tailEnd/>
          </a:ln>
        </p:spPr>
        <p:txBody>
          <a:bodyPr/>
          <a:lstStyle/>
          <a:p>
            <a:pPr marL="342900" marR="0" lvl="0" indent="-342900" algn="r" defTabSz="914400" rtl="0" eaLnBrk="1" fontAlgn="base" latinLnBrk="0" hangingPunct="1">
              <a:lnSpc>
                <a:spcPct val="15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Trebuchet MS" pitchFamily="34" charset="0"/>
              <a:ea typeface="+mn-ea"/>
              <a:cs typeface="Arial" charset="0"/>
            </a:endParaRPr>
          </a:p>
        </p:txBody>
      </p:sp>
    </p:spTree>
    <p:custDataLst>
      <p:tags r:id="rId1"/>
    </p:custDataLst>
    <p:extLst>
      <p:ext uri="{BB962C8B-B14F-4D97-AF65-F5344CB8AC3E}">
        <p14:creationId xmlns:p14="http://schemas.microsoft.com/office/powerpoint/2010/main" val="8642235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CD8E5"/>
        </a:solidFill>
        <a:effectLst/>
      </p:bgPr>
    </p:bg>
    <p:spTree>
      <p:nvGrpSpPr>
        <p:cNvPr id="1" name=""/>
        <p:cNvGrpSpPr/>
        <p:nvPr/>
      </p:nvGrpSpPr>
      <p:grpSpPr>
        <a:xfrm>
          <a:off x="0" y="0"/>
          <a:ext cx="0" cy="0"/>
          <a:chOff x="0" y="0"/>
          <a:chExt cx="0" cy="0"/>
        </a:xfrm>
      </p:grpSpPr>
      <p:sp>
        <p:nvSpPr>
          <p:cNvPr id="3" name="TextBox 2"/>
          <p:cNvSpPr txBox="1"/>
          <p:nvPr>
            <p:custDataLst>
              <p:tags r:id="rId2"/>
            </p:custDataLst>
          </p:nvPr>
        </p:nvSpPr>
        <p:spPr>
          <a:xfrm>
            <a:off x="349625" y="2819400"/>
            <a:ext cx="2151528" cy="2031325"/>
          </a:xfrm>
          <a:prstGeom prst="rect">
            <a:avLst/>
          </a:prstGeom>
          <a:solidFill>
            <a:schemeClr val="bg1"/>
          </a:solidFill>
          <a:ln>
            <a:solidFill>
              <a:schemeClr val="tx1"/>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Trebuchet MS" pitchFamily="34" charset="0"/>
                <a:ea typeface="+mn-ea"/>
                <a:cs typeface="Arial" charset="0"/>
              </a:rPr>
              <a:t>Click on edit answer, complete and click on SAVE. Completed questions are marked with a green check.</a:t>
            </a:r>
            <a:endParaRPr kumimoji="0" lang="en-US" sz="1800" b="0" i="0" u="none" strike="noStrike" kern="1200" cap="none" spc="0" normalizeH="0" baseline="0" noProof="0" dirty="0">
              <a:ln>
                <a:noFill/>
              </a:ln>
              <a:solidFill>
                <a:srgbClr val="000000"/>
              </a:solidFill>
              <a:effectLst/>
              <a:uLnTx/>
              <a:uFillTx/>
              <a:latin typeface="Trebuchet MS" pitchFamily="34" charset="0"/>
              <a:ea typeface="+mn-ea"/>
              <a:cs typeface="Arial" charset="0"/>
            </a:endParaRPr>
          </a:p>
        </p:txBody>
      </p:sp>
      <p:sp>
        <p:nvSpPr>
          <p:cNvPr id="7" name="TextBox 6"/>
          <p:cNvSpPr txBox="1"/>
          <p:nvPr>
            <p:custDataLst>
              <p:tags r:id="rId3"/>
            </p:custDataLst>
          </p:nvPr>
        </p:nvSpPr>
        <p:spPr>
          <a:xfrm>
            <a:off x="152400" y="685800"/>
            <a:ext cx="990600" cy="1200329"/>
          </a:xfrm>
          <a:prstGeom prst="rect">
            <a:avLst/>
          </a:prstGeom>
          <a:solidFill>
            <a:schemeClr val="bg1"/>
          </a:solidFill>
          <a:ln>
            <a:solidFill>
              <a:schemeClr val="tx1"/>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Trebuchet MS" pitchFamily="34" charset="0"/>
                <a:ea typeface="+mn-ea"/>
                <a:cs typeface="Arial" charset="0"/>
              </a:rPr>
              <a:t>To return to main page</a:t>
            </a:r>
            <a:endParaRPr kumimoji="0" lang="en-US" sz="1800" b="0" i="0" u="none" strike="noStrike" kern="1200" cap="none" spc="0" normalizeH="0" baseline="0" noProof="0" dirty="0">
              <a:ln>
                <a:noFill/>
              </a:ln>
              <a:solidFill>
                <a:srgbClr val="000000"/>
              </a:solidFill>
              <a:effectLst/>
              <a:uLnTx/>
              <a:uFillTx/>
              <a:latin typeface="Trebuchet MS" pitchFamily="34" charset="0"/>
              <a:ea typeface="+mn-ea"/>
              <a:cs typeface="Arial" charset="0"/>
            </a:endParaRPr>
          </a:p>
        </p:txBody>
      </p:sp>
      <p:pic>
        <p:nvPicPr>
          <p:cNvPr id="4" name="Picture 3"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88088" y="3402327"/>
            <a:ext cx="967824" cy="53345"/>
          </a:xfrm>
          <a:prstGeom prst="rect">
            <a:avLst/>
          </a:prstGeom>
        </p:spPr>
      </p:pic>
      <p:pic>
        <p:nvPicPr>
          <p:cNvPr id="5" name="Picture 4" descr="Screen Clippi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05987" y="404713"/>
            <a:ext cx="4712625" cy="5691095"/>
          </a:xfrm>
          <a:prstGeom prst="rect">
            <a:avLst/>
          </a:prstGeom>
          <a:ln>
            <a:solidFill>
              <a:schemeClr val="tx1"/>
            </a:solidFill>
          </a:ln>
        </p:spPr>
      </p:pic>
      <p:sp>
        <p:nvSpPr>
          <p:cNvPr id="6" name="Right Arrow 5"/>
          <p:cNvSpPr>
            <a:spLocks noChangeArrowheads="1"/>
          </p:cNvSpPr>
          <p:nvPr>
            <p:custDataLst>
              <p:tags r:id="rId4"/>
            </p:custDataLst>
          </p:nvPr>
        </p:nvSpPr>
        <p:spPr bwMode="auto">
          <a:xfrm>
            <a:off x="1837940" y="685800"/>
            <a:ext cx="1326426" cy="302512"/>
          </a:xfrm>
          <a:prstGeom prst="rightArrow">
            <a:avLst>
              <a:gd name="adj1" fmla="val 50000"/>
              <a:gd name="adj2" fmla="val 49967"/>
            </a:avLst>
          </a:prstGeom>
          <a:solidFill>
            <a:srgbClr val="FF0000"/>
          </a:solidFill>
          <a:ln w="0" algn="ctr">
            <a:solidFill>
              <a:srgbClr val="000000"/>
            </a:solidFill>
            <a:round/>
            <a:headEnd/>
            <a:tailEnd/>
          </a:ln>
        </p:spPr>
        <p:txBody>
          <a:bodyPr/>
          <a:lstStyle/>
          <a:p>
            <a:pPr marL="342900" marR="0" lvl="0" indent="-342900" algn="r" defTabSz="914400" rtl="0" eaLnBrk="1" fontAlgn="base" latinLnBrk="0" hangingPunct="1">
              <a:lnSpc>
                <a:spcPct val="15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Trebuchet MS" pitchFamily="34" charset="0"/>
              <a:ea typeface="+mn-ea"/>
              <a:cs typeface="Arial" charset="0"/>
            </a:endParaRPr>
          </a:p>
        </p:txBody>
      </p:sp>
    </p:spTree>
    <p:custDataLst>
      <p:tags r:id="rId1"/>
    </p:custDataLst>
    <p:extLst>
      <p:ext uri="{BB962C8B-B14F-4D97-AF65-F5344CB8AC3E}">
        <p14:creationId xmlns:p14="http://schemas.microsoft.com/office/powerpoint/2010/main" val="11385636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CD8E5"/>
        </a:solidFill>
        <a:effectLst/>
      </p:bgPr>
    </p:bg>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4639" y="812640"/>
            <a:ext cx="8802328" cy="4239217"/>
          </a:xfrm>
          <a:prstGeom prst="rect">
            <a:avLst/>
          </a:prstGeom>
          <a:ln>
            <a:solidFill>
              <a:srgbClr val="000000"/>
            </a:solidFill>
          </a:ln>
        </p:spPr>
      </p:pic>
      <p:sp>
        <p:nvSpPr>
          <p:cNvPr id="4" name="Right Arrow 3"/>
          <p:cNvSpPr>
            <a:spLocks noChangeArrowheads="1"/>
          </p:cNvSpPr>
          <p:nvPr>
            <p:custDataLst>
              <p:tags r:id="rId2"/>
            </p:custDataLst>
          </p:nvPr>
        </p:nvSpPr>
        <p:spPr bwMode="auto">
          <a:xfrm rot="21169003" flipV="1">
            <a:off x="298431" y="3160083"/>
            <a:ext cx="513293" cy="411953"/>
          </a:xfrm>
          <a:prstGeom prst="rightArrow">
            <a:avLst>
              <a:gd name="adj1" fmla="val 65655"/>
              <a:gd name="adj2" fmla="val 49967"/>
            </a:avLst>
          </a:prstGeom>
          <a:solidFill>
            <a:srgbClr val="FF0000"/>
          </a:solidFill>
          <a:ln w="0" algn="ctr">
            <a:solidFill>
              <a:srgbClr val="000000"/>
            </a:solidFill>
            <a:round/>
            <a:headEnd/>
            <a:tailEnd/>
          </a:ln>
        </p:spPr>
        <p:txBody>
          <a:bodyPr/>
          <a:lstStyle/>
          <a:p>
            <a:pPr marL="342900" marR="0" lvl="0" indent="-342900" algn="r" defTabSz="914400" rtl="0" eaLnBrk="1" fontAlgn="base" latinLnBrk="0" hangingPunct="1">
              <a:lnSpc>
                <a:spcPct val="15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Trebuchet MS" pitchFamily="34" charset="0"/>
              <a:ea typeface="MS PGothic" panose="020B0600070205080204" pitchFamily="34" charset="-128"/>
              <a:cs typeface="Arial" charset="0"/>
            </a:endParaRPr>
          </a:p>
        </p:txBody>
      </p:sp>
      <p:sp>
        <p:nvSpPr>
          <p:cNvPr id="5" name="Right Arrow 4"/>
          <p:cNvSpPr>
            <a:spLocks noChangeArrowheads="1"/>
          </p:cNvSpPr>
          <p:nvPr>
            <p:custDataLst>
              <p:tags r:id="rId3"/>
            </p:custDataLst>
          </p:nvPr>
        </p:nvSpPr>
        <p:spPr bwMode="auto">
          <a:xfrm rot="21169003" flipV="1">
            <a:off x="288416" y="4805239"/>
            <a:ext cx="513293" cy="251776"/>
          </a:xfrm>
          <a:prstGeom prst="rightArrow">
            <a:avLst>
              <a:gd name="adj1" fmla="val 65655"/>
              <a:gd name="adj2" fmla="val 49967"/>
            </a:avLst>
          </a:prstGeom>
          <a:solidFill>
            <a:srgbClr val="FF0000"/>
          </a:solidFill>
          <a:ln w="0" algn="ctr">
            <a:solidFill>
              <a:srgbClr val="000000"/>
            </a:solidFill>
            <a:round/>
            <a:headEnd/>
            <a:tailEnd/>
          </a:ln>
        </p:spPr>
        <p:txBody>
          <a:bodyPr/>
          <a:lstStyle/>
          <a:p>
            <a:pPr marL="342900" marR="0" lvl="0" indent="-342900" algn="r" defTabSz="914400" rtl="0" eaLnBrk="1" fontAlgn="base" latinLnBrk="0" hangingPunct="1">
              <a:lnSpc>
                <a:spcPct val="15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Trebuchet MS" pitchFamily="34" charset="0"/>
              <a:ea typeface="MS PGothic" panose="020B0600070205080204" pitchFamily="34" charset="-128"/>
              <a:cs typeface="Arial" charset="0"/>
            </a:endParaRPr>
          </a:p>
        </p:txBody>
      </p:sp>
      <p:sp>
        <p:nvSpPr>
          <p:cNvPr id="6" name="Right Arrow 5"/>
          <p:cNvSpPr>
            <a:spLocks noChangeArrowheads="1"/>
          </p:cNvSpPr>
          <p:nvPr>
            <p:custDataLst>
              <p:tags r:id="rId4"/>
            </p:custDataLst>
          </p:nvPr>
        </p:nvSpPr>
        <p:spPr bwMode="auto">
          <a:xfrm rot="21169003" flipV="1">
            <a:off x="193017" y="843744"/>
            <a:ext cx="513293" cy="251776"/>
          </a:xfrm>
          <a:prstGeom prst="rightArrow">
            <a:avLst>
              <a:gd name="adj1" fmla="val 65655"/>
              <a:gd name="adj2" fmla="val 49967"/>
            </a:avLst>
          </a:prstGeom>
          <a:solidFill>
            <a:srgbClr val="FF0000"/>
          </a:solidFill>
          <a:ln w="0" algn="ctr">
            <a:solidFill>
              <a:srgbClr val="000000"/>
            </a:solidFill>
            <a:round/>
            <a:headEnd/>
            <a:tailEnd/>
          </a:ln>
        </p:spPr>
        <p:txBody>
          <a:bodyPr/>
          <a:lstStyle/>
          <a:p>
            <a:pPr marL="342900" marR="0" lvl="0" indent="-342900" algn="r" defTabSz="914400" rtl="0" eaLnBrk="1" fontAlgn="base" latinLnBrk="0" hangingPunct="1">
              <a:lnSpc>
                <a:spcPct val="15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Trebuchet MS" pitchFamily="34" charset="0"/>
              <a:ea typeface="MS PGothic" panose="020B0600070205080204" pitchFamily="34" charset="-128"/>
              <a:cs typeface="Arial" charset="0"/>
            </a:endParaRPr>
          </a:p>
        </p:txBody>
      </p:sp>
    </p:spTree>
    <p:custDataLst>
      <p:tags r:id="rId1"/>
    </p:custDataLst>
    <p:extLst>
      <p:ext uri="{BB962C8B-B14F-4D97-AF65-F5344CB8AC3E}">
        <p14:creationId xmlns:p14="http://schemas.microsoft.com/office/powerpoint/2010/main" val="10189718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CD8E5"/>
        </a:solidFill>
        <a:effectLst/>
      </p:bgPr>
    </p:bg>
    <p:spTree>
      <p:nvGrpSpPr>
        <p:cNvPr id="1" name=""/>
        <p:cNvGrpSpPr/>
        <p:nvPr/>
      </p:nvGrpSpPr>
      <p:grpSpPr>
        <a:xfrm>
          <a:off x="0" y="0"/>
          <a:ext cx="0" cy="0"/>
          <a:chOff x="0" y="0"/>
          <a:chExt cx="0" cy="0"/>
        </a:xfrm>
      </p:grpSpPr>
      <p:sp>
        <p:nvSpPr>
          <p:cNvPr id="3" name="TextBox 2"/>
          <p:cNvSpPr txBox="1"/>
          <p:nvPr>
            <p:custDataLst>
              <p:tags r:id="rId2"/>
            </p:custDataLst>
          </p:nvPr>
        </p:nvSpPr>
        <p:spPr>
          <a:xfrm>
            <a:off x="141683" y="2608510"/>
            <a:ext cx="1828800" cy="1815882"/>
          </a:xfrm>
          <a:prstGeom prst="rect">
            <a:avLst/>
          </a:prstGeom>
          <a:solidFill>
            <a:schemeClr val="bg1"/>
          </a:solidFill>
          <a:ln>
            <a:solidFill>
              <a:schemeClr val="tx1"/>
            </a:solidFill>
          </a:ln>
        </p:spPr>
        <p:txBody>
          <a:bodyPr wrap="square" rtlCol="0">
            <a:spAutoFit/>
          </a:bodyPr>
          <a:lstStyle/>
          <a:p>
            <a:pPr marL="0" marR="0" lvl="0" indent="0" algn="l" defTabSz="914153" rtl="0" eaLnBrk="0" fontAlgn="base" latinLnBrk="0" hangingPunct="0">
              <a:lnSpc>
                <a:spcPct val="100000"/>
              </a:lnSpc>
              <a:spcBef>
                <a:spcPct val="30000"/>
              </a:spcBef>
              <a:spcAft>
                <a:spcPct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Trebuchet MS" pitchFamily="34" charset="0"/>
                <a:ea typeface="+mn-ea"/>
                <a:cs typeface="Arial" charset="0"/>
              </a:rPr>
              <a:t>If all </a:t>
            </a:r>
            <a:r>
              <a:rPr kumimoji="0" lang="en-US" sz="1600" b="0" i="0" u="none" strike="noStrike" kern="1200" cap="none" spc="0" normalizeH="0" baseline="0" noProof="0" dirty="0">
                <a:ln>
                  <a:noFill/>
                </a:ln>
                <a:solidFill>
                  <a:srgbClr val="000000"/>
                </a:solidFill>
                <a:effectLst/>
                <a:uLnTx/>
                <a:uFillTx/>
                <a:latin typeface="Trebuchet MS" pitchFamily="34" charset="0"/>
                <a:ea typeface="+mn-ea"/>
                <a:cs typeface="Arial" charset="0"/>
              </a:rPr>
              <a:t>required questions in a section are complete, the section will be marked with a green check</a:t>
            </a:r>
            <a:r>
              <a:rPr kumimoji="0" lang="en-US" sz="1600" b="0" i="0" u="none" strike="noStrike" kern="1200" cap="none" spc="0" normalizeH="0" baseline="0" noProof="0" dirty="0" smtClean="0">
                <a:ln>
                  <a:noFill/>
                </a:ln>
                <a:solidFill>
                  <a:srgbClr val="000000"/>
                </a:solidFill>
                <a:effectLst/>
                <a:uLnTx/>
                <a:uFillTx/>
                <a:latin typeface="Trebuchet MS" pitchFamily="34" charset="0"/>
                <a:ea typeface="+mn-ea"/>
                <a:cs typeface="Arial" charset="0"/>
              </a:rPr>
              <a:t>.</a:t>
            </a:r>
            <a:endParaRPr kumimoji="0" lang="en-US" sz="1600" b="0" i="0" u="none" strike="noStrike" kern="1200" cap="none" spc="0" normalizeH="0" baseline="0" noProof="0" dirty="0">
              <a:ln>
                <a:noFill/>
              </a:ln>
              <a:solidFill>
                <a:srgbClr val="000000"/>
              </a:solidFill>
              <a:effectLst/>
              <a:uLnTx/>
              <a:uFillTx/>
              <a:latin typeface="Trebuchet MS" pitchFamily="34" charset="0"/>
              <a:ea typeface="+mn-ea"/>
              <a:cs typeface="Arial" charset="0"/>
            </a:endParaRPr>
          </a:p>
        </p:txBody>
      </p:sp>
      <p:sp>
        <p:nvSpPr>
          <p:cNvPr id="5" name="TextBox 4"/>
          <p:cNvSpPr txBox="1"/>
          <p:nvPr>
            <p:custDataLst>
              <p:tags r:id="rId3"/>
            </p:custDataLst>
          </p:nvPr>
        </p:nvSpPr>
        <p:spPr>
          <a:xfrm>
            <a:off x="141683" y="5160390"/>
            <a:ext cx="1371600" cy="584775"/>
          </a:xfrm>
          <a:prstGeom prst="rect">
            <a:avLst/>
          </a:prstGeom>
          <a:solidFill>
            <a:schemeClr val="bg1"/>
          </a:solidFill>
          <a:ln>
            <a:solidFill>
              <a:schemeClr val="tx1"/>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Trebuchet MS" pitchFamily="34" charset="0"/>
                <a:ea typeface="+mn-ea"/>
                <a:cs typeface="Arial" charset="0"/>
              </a:rPr>
              <a:t>Click on “Proposal”</a:t>
            </a:r>
            <a:endParaRPr kumimoji="0" lang="en-US" sz="1600" b="0" i="0" u="none" strike="noStrike" kern="1200" cap="none" spc="0" normalizeH="0" baseline="0" noProof="0" dirty="0">
              <a:ln>
                <a:noFill/>
              </a:ln>
              <a:solidFill>
                <a:srgbClr val="000000"/>
              </a:solidFill>
              <a:effectLst/>
              <a:uLnTx/>
              <a:uFillTx/>
              <a:latin typeface="Trebuchet MS" pitchFamily="34" charset="0"/>
              <a:ea typeface="+mn-ea"/>
              <a:cs typeface="Arial" charset="0"/>
            </a:endParaRPr>
          </a:p>
        </p:txBody>
      </p:sp>
      <p:pic>
        <p:nvPicPr>
          <p:cNvPr id="2" name="Picture 1"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66431" y="423987"/>
            <a:ext cx="6772588" cy="5750311"/>
          </a:xfrm>
          <a:prstGeom prst="rect">
            <a:avLst/>
          </a:prstGeom>
          <a:noFill/>
          <a:ln>
            <a:solidFill>
              <a:schemeClr val="tx1"/>
            </a:solidFill>
          </a:ln>
        </p:spPr>
      </p:pic>
      <p:sp>
        <p:nvSpPr>
          <p:cNvPr id="8" name="Right Arrow 7"/>
          <p:cNvSpPr>
            <a:spLocks noChangeArrowheads="1"/>
          </p:cNvSpPr>
          <p:nvPr>
            <p:custDataLst>
              <p:tags r:id="rId4"/>
            </p:custDataLst>
          </p:nvPr>
        </p:nvSpPr>
        <p:spPr bwMode="auto">
          <a:xfrm rot="150490" flipV="1">
            <a:off x="1429813" y="5457543"/>
            <a:ext cx="1081341" cy="264088"/>
          </a:xfrm>
          <a:prstGeom prst="rightArrow">
            <a:avLst>
              <a:gd name="adj1" fmla="val 65655"/>
              <a:gd name="adj2" fmla="val 49967"/>
            </a:avLst>
          </a:prstGeom>
          <a:solidFill>
            <a:srgbClr val="FF0000"/>
          </a:solidFill>
          <a:ln w="0" algn="ctr">
            <a:solidFill>
              <a:srgbClr val="000000"/>
            </a:solidFill>
            <a:round/>
            <a:headEnd/>
            <a:tailEnd/>
          </a:ln>
        </p:spPr>
        <p:txBody>
          <a:bodyPr/>
          <a:lstStyle/>
          <a:p>
            <a:pPr marL="342900" marR="0" lvl="0" indent="-342900" algn="r" defTabSz="914400" rtl="0" eaLnBrk="1" fontAlgn="base" latinLnBrk="0" hangingPunct="1">
              <a:lnSpc>
                <a:spcPct val="15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Trebuchet MS" pitchFamily="34" charset="0"/>
              <a:ea typeface="+mn-ea"/>
              <a:cs typeface="Arial" charset="0"/>
            </a:endParaRPr>
          </a:p>
        </p:txBody>
      </p:sp>
    </p:spTree>
    <p:custDataLst>
      <p:tags r:id="rId1"/>
    </p:custDataLst>
    <p:extLst>
      <p:ext uri="{BB962C8B-B14F-4D97-AF65-F5344CB8AC3E}">
        <p14:creationId xmlns:p14="http://schemas.microsoft.com/office/powerpoint/2010/main" val="32312112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7"/>
          <p:cNvSpPr>
            <a:spLocks noChangeArrowheads="1"/>
          </p:cNvSpPr>
          <p:nvPr>
            <p:custDataLst>
              <p:tags r:id="rId2"/>
            </p:custDataLst>
          </p:nvPr>
        </p:nvSpPr>
        <p:spPr bwMode="auto">
          <a:xfrm>
            <a:off x="0" y="0"/>
            <a:ext cx="9144000" cy="1828800"/>
          </a:xfrm>
          <a:prstGeom prst="rect">
            <a:avLst/>
          </a:prstGeom>
          <a:solidFill>
            <a:srgbClr val="994577"/>
          </a:solidFill>
          <a:ln>
            <a:noFill/>
          </a:ln>
          <a:extLst>
            <a:ext uri="{91240B29-F687-4F45-9708-019B960494DF}">
              <a14:hiddenLine xmlns:a14="http://schemas.microsoft.com/office/drawing/2010/main" w="0">
                <a:solidFill>
                  <a:srgbClr val="000000"/>
                </a:solidFill>
                <a:miter lim="800000"/>
                <a:headEnd/>
                <a:tailEnd/>
              </a14:hiddenLine>
            </a:ext>
          </a:extLst>
        </p:spPr>
        <p:txBody>
          <a:bodyPr wrap="none" anchor="ctr"/>
          <a:lstStyle>
            <a:lvl1pPr>
              <a:defRPr sz="2000">
                <a:solidFill>
                  <a:schemeClr val="tx1"/>
                </a:solidFill>
                <a:latin typeface="Georgia" panose="02040502050405020303" pitchFamily="18" charset="0"/>
                <a:ea typeface="MS PGothic" panose="020B0600070205080204" pitchFamily="34" charset="-128"/>
              </a:defRPr>
            </a:lvl1pPr>
            <a:lvl2pPr marL="742950" indent="-285750">
              <a:defRPr sz="2000">
                <a:solidFill>
                  <a:schemeClr val="tx1"/>
                </a:solidFill>
                <a:latin typeface="Georgia" panose="02040502050405020303" pitchFamily="18" charset="0"/>
                <a:ea typeface="MS PGothic" panose="020B0600070205080204" pitchFamily="34" charset="-128"/>
              </a:defRPr>
            </a:lvl2pPr>
            <a:lvl3pPr marL="1143000" indent="-228600">
              <a:defRPr sz="2000">
                <a:solidFill>
                  <a:schemeClr val="tx1"/>
                </a:solidFill>
                <a:latin typeface="Georgia" panose="02040502050405020303" pitchFamily="18" charset="0"/>
                <a:ea typeface="MS PGothic" panose="020B0600070205080204" pitchFamily="34" charset="-128"/>
              </a:defRPr>
            </a:lvl3pPr>
            <a:lvl4pPr marL="1600200" indent="-228600">
              <a:defRPr sz="2000">
                <a:solidFill>
                  <a:schemeClr val="tx1"/>
                </a:solidFill>
                <a:latin typeface="Georgia" panose="02040502050405020303" pitchFamily="18" charset="0"/>
                <a:ea typeface="MS PGothic" panose="020B0600070205080204" pitchFamily="34" charset="-128"/>
              </a:defRPr>
            </a:lvl4pPr>
            <a:lvl5pPr marL="2057400" indent="-228600">
              <a:defRPr sz="2000">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9pPr>
          </a:lstStyle>
          <a:p>
            <a:pPr algn="r" eaLnBrk="1" hangingPunct="1">
              <a:lnSpc>
                <a:spcPct val="150000"/>
              </a:lnSpc>
            </a:pPr>
            <a:endParaRPr lang="en-US" altLang="en-US"/>
          </a:p>
        </p:txBody>
      </p:sp>
      <p:sp>
        <p:nvSpPr>
          <p:cNvPr id="26627" name="Text Box 4"/>
          <p:cNvSpPr txBox="1">
            <a:spLocks noChangeArrowheads="1"/>
          </p:cNvSpPr>
          <p:nvPr>
            <p:custDataLst>
              <p:tags r:id="rId3"/>
            </p:custDataLst>
          </p:nvPr>
        </p:nvSpPr>
        <p:spPr bwMode="auto">
          <a:xfrm>
            <a:off x="152400" y="2120900"/>
            <a:ext cx="4191000" cy="29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Georgia" panose="02040502050405020303" pitchFamily="18" charset="0"/>
                <a:ea typeface="MS PGothic" panose="020B0600070205080204" pitchFamily="34" charset="-128"/>
              </a:defRPr>
            </a:lvl1pPr>
            <a:lvl2pPr marL="742950" indent="-285750">
              <a:defRPr sz="2000">
                <a:solidFill>
                  <a:schemeClr val="tx1"/>
                </a:solidFill>
                <a:latin typeface="Georgia" panose="02040502050405020303" pitchFamily="18" charset="0"/>
                <a:ea typeface="MS PGothic" panose="020B0600070205080204" pitchFamily="34" charset="-128"/>
              </a:defRPr>
            </a:lvl2pPr>
            <a:lvl3pPr marL="1143000" indent="-228600">
              <a:defRPr sz="2000">
                <a:solidFill>
                  <a:schemeClr val="tx1"/>
                </a:solidFill>
                <a:latin typeface="Georgia" panose="02040502050405020303" pitchFamily="18" charset="0"/>
                <a:ea typeface="MS PGothic" panose="020B0600070205080204" pitchFamily="34" charset="-128"/>
              </a:defRPr>
            </a:lvl3pPr>
            <a:lvl4pPr marL="1600200" indent="-228600">
              <a:defRPr sz="2000">
                <a:solidFill>
                  <a:schemeClr val="tx1"/>
                </a:solidFill>
                <a:latin typeface="Georgia" panose="02040502050405020303" pitchFamily="18" charset="0"/>
                <a:ea typeface="MS PGothic" panose="020B0600070205080204" pitchFamily="34" charset="-128"/>
              </a:defRPr>
            </a:lvl4pPr>
            <a:lvl5pPr marL="2057400" indent="-228600">
              <a:defRPr sz="2000">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9pPr>
          </a:lstStyle>
          <a:p>
            <a:pPr algn="r" eaLnBrk="1" hangingPunct="1">
              <a:lnSpc>
                <a:spcPct val="135000"/>
              </a:lnSpc>
            </a:pPr>
            <a:r>
              <a:rPr lang="en-US" altLang="en-US" sz="1700">
                <a:solidFill>
                  <a:srgbClr val="994577"/>
                </a:solidFill>
              </a:rPr>
              <a:t>SARE was started in 1988, conceived as a</a:t>
            </a:r>
          </a:p>
          <a:p>
            <a:pPr algn="r" eaLnBrk="1" hangingPunct="1">
              <a:lnSpc>
                <a:spcPct val="135000"/>
              </a:lnSpc>
            </a:pPr>
            <a:r>
              <a:rPr lang="en-US" altLang="en-US" sz="1800">
                <a:solidFill>
                  <a:srgbClr val="994577"/>
                </a:solidFill>
              </a:rPr>
              <a:t>decentralized</a:t>
            </a:r>
            <a:r>
              <a:rPr lang="en-US" altLang="en-US">
                <a:solidFill>
                  <a:srgbClr val="994577"/>
                </a:solidFill>
              </a:rPr>
              <a:t>, </a:t>
            </a:r>
            <a:r>
              <a:rPr lang="en-US" altLang="en-US" sz="2400" b="1" i="1">
                <a:solidFill>
                  <a:srgbClr val="994577"/>
                </a:solidFill>
              </a:rPr>
              <a:t>science-based</a:t>
            </a:r>
            <a:r>
              <a:rPr lang="en-US" altLang="en-US">
                <a:solidFill>
                  <a:srgbClr val="994577"/>
                </a:solidFill>
              </a:rPr>
              <a:t>, </a:t>
            </a:r>
            <a:r>
              <a:rPr lang="en-US" altLang="en-US" sz="3200" b="1">
                <a:solidFill>
                  <a:srgbClr val="994577"/>
                </a:solidFill>
              </a:rPr>
              <a:t>grassroots</a:t>
            </a:r>
            <a:r>
              <a:rPr lang="en-US" altLang="en-US">
                <a:solidFill>
                  <a:srgbClr val="994577"/>
                </a:solidFill>
              </a:rPr>
              <a:t>, practical, </a:t>
            </a:r>
            <a:r>
              <a:rPr lang="en-US" altLang="en-US" sz="2400">
                <a:solidFill>
                  <a:srgbClr val="994577"/>
                </a:solidFill>
              </a:rPr>
              <a:t>problem solving</a:t>
            </a:r>
            <a:r>
              <a:rPr lang="en-US" altLang="en-US">
                <a:solidFill>
                  <a:srgbClr val="994577"/>
                </a:solidFill>
              </a:rPr>
              <a:t> – and </a:t>
            </a:r>
            <a:r>
              <a:rPr lang="en-US" altLang="en-US" b="1" i="1">
                <a:solidFill>
                  <a:srgbClr val="994577"/>
                </a:solidFill>
              </a:rPr>
              <a:t>inclusive</a:t>
            </a:r>
            <a:r>
              <a:rPr lang="en-US" altLang="en-US">
                <a:solidFill>
                  <a:srgbClr val="994577"/>
                </a:solidFill>
              </a:rPr>
              <a:t> – competitive grant making and outreach program</a:t>
            </a:r>
            <a:r>
              <a:rPr lang="en-US" altLang="en-US" sz="1800">
                <a:solidFill>
                  <a:srgbClr val="994577"/>
                </a:solidFill>
              </a:rPr>
              <a:t>.</a:t>
            </a:r>
          </a:p>
        </p:txBody>
      </p:sp>
      <p:sp>
        <p:nvSpPr>
          <p:cNvPr id="26628" name="Text Box 5"/>
          <p:cNvSpPr txBox="1">
            <a:spLocks noChangeArrowheads="1"/>
          </p:cNvSpPr>
          <p:nvPr>
            <p:custDataLst>
              <p:tags r:id="rId4"/>
            </p:custDataLst>
          </p:nvPr>
        </p:nvSpPr>
        <p:spPr bwMode="auto">
          <a:xfrm>
            <a:off x="457200" y="228600"/>
            <a:ext cx="3962400"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Georgia" panose="02040502050405020303" pitchFamily="18" charset="0"/>
                <a:ea typeface="MS PGothic" panose="020B0600070205080204" pitchFamily="34" charset="-128"/>
              </a:defRPr>
            </a:lvl1pPr>
            <a:lvl2pPr marL="742950" indent="-285750">
              <a:defRPr sz="2000">
                <a:solidFill>
                  <a:schemeClr val="tx1"/>
                </a:solidFill>
                <a:latin typeface="Georgia" panose="02040502050405020303" pitchFamily="18" charset="0"/>
                <a:ea typeface="MS PGothic" panose="020B0600070205080204" pitchFamily="34" charset="-128"/>
              </a:defRPr>
            </a:lvl2pPr>
            <a:lvl3pPr marL="1143000" indent="-228600">
              <a:defRPr sz="2000">
                <a:solidFill>
                  <a:schemeClr val="tx1"/>
                </a:solidFill>
                <a:latin typeface="Georgia" panose="02040502050405020303" pitchFamily="18" charset="0"/>
                <a:ea typeface="MS PGothic" panose="020B0600070205080204" pitchFamily="34" charset="-128"/>
              </a:defRPr>
            </a:lvl3pPr>
            <a:lvl4pPr marL="1600200" indent="-228600">
              <a:defRPr sz="2000">
                <a:solidFill>
                  <a:schemeClr val="tx1"/>
                </a:solidFill>
                <a:latin typeface="Georgia" panose="02040502050405020303" pitchFamily="18" charset="0"/>
                <a:ea typeface="MS PGothic" panose="020B0600070205080204" pitchFamily="34" charset="-128"/>
              </a:defRPr>
            </a:lvl4pPr>
            <a:lvl5pPr marL="2057400" indent="-228600">
              <a:defRPr sz="2000">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9pPr>
          </a:lstStyle>
          <a:p>
            <a:pPr algn="r" eaLnBrk="1" hangingPunct="1">
              <a:spcBef>
                <a:spcPct val="50000"/>
              </a:spcBef>
            </a:pPr>
            <a:r>
              <a:rPr lang="en-US" altLang="en-US" sz="4100" b="1">
                <a:solidFill>
                  <a:schemeClr val="bg1"/>
                </a:solidFill>
                <a:latin typeface="Trebuchet MS" panose="020B0603020202020204" pitchFamily="34" charset="0"/>
              </a:rPr>
              <a:t>Something New and Different</a:t>
            </a:r>
          </a:p>
        </p:txBody>
      </p:sp>
      <p:pic>
        <p:nvPicPr>
          <p:cNvPr id="26629" name="Picture 11" descr="DeWitt_018"/>
          <p:cNvPicPr>
            <a:picLocks noChangeAspect="1" noChangeArrowheads="1"/>
          </p:cNvPicPr>
          <p:nvPr/>
        </p:nvPicPr>
        <p:blipFill>
          <a:blip r:embed="rId8" cstate="print">
            <a:extLst>
              <a:ext uri="{28A0092B-C50C-407E-A947-70E740481C1C}">
                <a14:useLocalDpi xmlns:a14="http://schemas.microsoft.com/office/drawing/2010/main" val="0"/>
              </a:ext>
            </a:extLst>
          </a:blip>
          <a:srcRect l="9406" t="6834" b="3964"/>
          <a:stretch>
            <a:fillRect/>
          </a:stretch>
        </p:blipFill>
        <p:spPr bwMode="auto">
          <a:xfrm>
            <a:off x="457200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Text Box 16"/>
          <p:cNvSpPr txBox="1">
            <a:spLocks noChangeArrowheads="1"/>
          </p:cNvSpPr>
          <p:nvPr>
            <p:custDataLst>
              <p:tags r:id="rId5"/>
            </p:custDataLst>
          </p:nvPr>
        </p:nvSpPr>
        <p:spPr bwMode="auto">
          <a:xfrm rot="16200000">
            <a:off x="3538538" y="6500812"/>
            <a:ext cx="18288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Georgia" panose="02040502050405020303" pitchFamily="18" charset="0"/>
                <a:ea typeface="MS PGothic" panose="020B0600070205080204" pitchFamily="34" charset="-128"/>
              </a:defRPr>
            </a:lvl1pPr>
            <a:lvl2pPr marL="742950" indent="-285750">
              <a:defRPr sz="2000">
                <a:solidFill>
                  <a:schemeClr val="tx1"/>
                </a:solidFill>
                <a:latin typeface="Georgia" panose="02040502050405020303" pitchFamily="18" charset="0"/>
                <a:ea typeface="MS PGothic" panose="020B0600070205080204" pitchFamily="34" charset="-128"/>
              </a:defRPr>
            </a:lvl2pPr>
            <a:lvl3pPr marL="1143000" indent="-228600">
              <a:defRPr sz="2000">
                <a:solidFill>
                  <a:schemeClr val="tx1"/>
                </a:solidFill>
                <a:latin typeface="Georgia" panose="02040502050405020303" pitchFamily="18" charset="0"/>
                <a:ea typeface="MS PGothic" panose="020B0600070205080204" pitchFamily="34" charset="-128"/>
              </a:defRPr>
            </a:lvl3pPr>
            <a:lvl4pPr marL="1600200" indent="-228600">
              <a:defRPr sz="2000">
                <a:solidFill>
                  <a:schemeClr val="tx1"/>
                </a:solidFill>
                <a:latin typeface="Georgia" panose="02040502050405020303" pitchFamily="18" charset="0"/>
                <a:ea typeface="MS PGothic" panose="020B0600070205080204" pitchFamily="34" charset="-128"/>
              </a:defRPr>
            </a:lvl4pPr>
            <a:lvl5pPr marL="2057400" indent="-228600">
              <a:defRPr sz="2000">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9pPr>
          </a:lstStyle>
          <a:p>
            <a:pPr algn="r" eaLnBrk="1" hangingPunct="1">
              <a:lnSpc>
                <a:spcPct val="120000"/>
              </a:lnSpc>
              <a:spcBef>
                <a:spcPct val="50000"/>
              </a:spcBef>
            </a:pPr>
            <a:r>
              <a:rPr lang="en-US" altLang="en-US" sz="800">
                <a:latin typeface="Trebuchet MS" panose="020B0603020202020204" pitchFamily="34" charset="0"/>
              </a:rPr>
              <a:t>Photo by Jerry DeWitt</a:t>
            </a:r>
          </a:p>
        </p:txBody>
      </p:sp>
    </p:spTree>
    <p:custDataLst>
      <p:tags r:id="rId1"/>
    </p:custData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ECD8E5"/>
        </a:solidFill>
        <a:effectLst/>
      </p:bgPr>
    </p:bg>
    <p:spTree>
      <p:nvGrpSpPr>
        <p:cNvPr id="1" name=""/>
        <p:cNvGrpSpPr/>
        <p:nvPr/>
      </p:nvGrpSpPr>
      <p:grpSpPr>
        <a:xfrm>
          <a:off x="0" y="0"/>
          <a:ext cx="0" cy="0"/>
          <a:chOff x="0" y="0"/>
          <a:chExt cx="0" cy="0"/>
        </a:xfrm>
      </p:grpSpPr>
      <p:sp>
        <p:nvSpPr>
          <p:cNvPr id="3" name="TextBox 2"/>
          <p:cNvSpPr txBox="1"/>
          <p:nvPr>
            <p:custDataLst>
              <p:tags r:id="rId2"/>
            </p:custDataLst>
          </p:nvPr>
        </p:nvSpPr>
        <p:spPr>
          <a:xfrm>
            <a:off x="317675" y="3431484"/>
            <a:ext cx="1371600" cy="2742289"/>
          </a:xfrm>
          <a:prstGeom prst="rect">
            <a:avLst/>
          </a:prstGeom>
          <a:solidFill>
            <a:schemeClr val="bg1"/>
          </a:solidFill>
          <a:ln>
            <a:solidFill>
              <a:schemeClr val="tx1"/>
            </a:solidFill>
          </a:ln>
        </p:spPr>
        <p:txBody>
          <a:bodyPr wrap="square" rtlCol="0">
            <a:spAutoFit/>
          </a:bodyPr>
          <a:lstStyle/>
          <a:p>
            <a:pPr marL="0" marR="0" lvl="0" indent="0" algn="l" defTabSz="914153" rtl="0" eaLnBrk="0" fontAlgn="base" latinLnBrk="0" hangingPunct="0">
              <a:lnSpc>
                <a:spcPct val="100000"/>
              </a:lnSpc>
              <a:spcBef>
                <a:spcPct val="30000"/>
              </a:spcBef>
              <a:spcAft>
                <a:spcPct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Trebuchet MS" pitchFamily="34" charset="0"/>
                <a:ea typeface="+mn-ea"/>
                <a:cs typeface="Arial" charset="0"/>
              </a:rPr>
              <a:t>Some sections allow you to add images or tables.  Click on “add media”.</a:t>
            </a:r>
          </a:p>
          <a:p>
            <a:pPr marL="0" marR="0" lvl="0" indent="0" algn="l" defTabSz="914153" rtl="0" eaLnBrk="0" fontAlgn="base" latinLnBrk="0" hangingPunct="0">
              <a:lnSpc>
                <a:spcPct val="100000"/>
              </a:lnSpc>
              <a:spcBef>
                <a:spcPct val="30000"/>
              </a:spcBef>
              <a:spcAft>
                <a:spcPct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Trebuchet MS" pitchFamily="34" charset="0"/>
                <a:ea typeface="+mn-ea"/>
                <a:cs typeface="Arial" charset="0"/>
              </a:rPr>
              <a:t>Limit images/table to the equivalent of one two-sided page.</a:t>
            </a:r>
            <a:endParaRPr kumimoji="0" lang="en-US" sz="1400" b="0" i="0" u="none" strike="noStrike" kern="1200" cap="none" spc="0" normalizeH="0" baseline="0" noProof="0" dirty="0">
              <a:ln>
                <a:noFill/>
              </a:ln>
              <a:solidFill>
                <a:srgbClr val="000000"/>
              </a:solidFill>
              <a:effectLst/>
              <a:uLnTx/>
              <a:uFillTx/>
              <a:latin typeface="Trebuchet MS" pitchFamily="34" charset="0"/>
              <a:ea typeface="+mn-ea"/>
              <a:cs typeface="Arial" charset="0"/>
            </a:endParaRPr>
          </a:p>
        </p:txBody>
      </p:sp>
      <p:pic>
        <p:nvPicPr>
          <p:cNvPr id="4" name="Picture 3"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27732" y="286501"/>
            <a:ext cx="6820852" cy="5887272"/>
          </a:xfrm>
          <a:prstGeom prst="rect">
            <a:avLst/>
          </a:prstGeom>
          <a:ln>
            <a:solidFill>
              <a:schemeClr val="tx1"/>
            </a:solidFill>
          </a:ln>
        </p:spPr>
      </p:pic>
      <p:sp>
        <p:nvSpPr>
          <p:cNvPr id="8" name="Right Arrow 7"/>
          <p:cNvSpPr>
            <a:spLocks noChangeArrowheads="1"/>
          </p:cNvSpPr>
          <p:nvPr>
            <p:custDataLst>
              <p:tags r:id="rId3"/>
            </p:custDataLst>
          </p:nvPr>
        </p:nvSpPr>
        <p:spPr bwMode="auto">
          <a:xfrm rot="21169003" flipV="1">
            <a:off x="702512" y="531934"/>
            <a:ext cx="1419332" cy="169842"/>
          </a:xfrm>
          <a:prstGeom prst="rightArrow">
            <a:avLst>
              <a:gd name="adj1" fmla="val 65655"/>
              <a:gd name="adj2" fmla="val 49967"/>
            </a:avLst>
          </a:prstGeom>
          <a:solidFill>
            <a:srgbClr val="FF0000"/>
          </a:solidFill>
          <a:ln w="0" algn="ctr">
            <a:solidFill>
              <a:srgbClr val="000000"/>
            </a:solidFill>
            <a:round/>
            <a:headEnd/>
            <a:tailEnd/>
          </a:ln>
        </p:spPr>
        <p:txBody>
          <a:bodyPr/>
          <a:lstStyle/>
          <a:p>
            <a:pPr marL="342900" marR="0" lvl="0" indent="-342900" algn="r" defTabSz="914400" rtl="0" eaLnBrk="1" fontAlgn="base" latinLnBrk="0" hangingPunct="1">
              <a:lnSpc>
                <a:spcPct val="15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Trebuchet MS" pitchFamily="34" charset="0"/>
              <a:ea typeface="+mn-ea"/>
              <a:cs typeface="Arial" charset="0"/>
            </a:endParaRPr>
          </a:p>
        </p:txBody>
      </p:sp>
      <p:sp>
        <p:nvSpPr>
          <p:cNvPr id="9" name="Right Arrow 8"/>
          <p:cNvSpPr>
            <a:spLocks noChangeArrowheads="1"/>
          </p:cNvSpPr>
          <p:nvPr>
            <p:custDataLst>
              <p:tags r:id="rId4"/>
            </p:custDataLst>
          </p:nvPr>
        </p:nvSpPr>
        <p:spPr bwMode="auto">
          <a:xfrm rot="184052">
            <a:off x="1843252" y="5579630"/>
            <a:ext cx="376522" cy="302512"/>
          </a:xfrm>
          <a:prstGeom prst="rightArrow">
            <a:avLst>
              <a:gd name="adj1" fmla="val 50000"/>
              <a:gd name="adj2" fmla="val 49967"/>
            </a:avLst>
          </a:prstGeom>
          <a:solidFill>
            <a:srgbClr val="FF0000"/>
          </a:solidFill>
          <a:ln w="0" algn="ctr">
            <a:solidFill>
              <a:srgbClr val="000000"/>
            </a:solidFill>
            <a:round/>
            <a:headEnd/>
            <a:tailEnd/>
          </a:ln>
        </p:spPr>
        <p:txBody>
          <a:bodyPr/>
          <a:lstStyle/>
          <a:p>
            <a:pPr marL="342900" marR="0" lvl="0" indent="-342900" algn="r" defTabSz="914400" rtl="0" eaLnBrk="1" fontAlgn="base" latinLnBrk="0" hangingPunct="1">
              <a:lnSpc>
                <a:spcPct val="15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Trebuchet MS" pitchFamily="34" charset="0"/>
              <a:ea typeface="+mn-ea"/>
              <a:cs typeface="Arial" charset="0"/>
            </a:endParaRPr>
          </a:p>
        </p:txBody>
      </p:sp>
    </p:spTree>
    <p:custDataLst>
      <p:tags r:id="rId1"/>
    </p:custDataLst>
    <p:extLst>
      <p:ext uri="{BB962C8B-B14F-4D97-AF65-F5344CB8AC3E}">
        <p14:creationId xmlns:p14="http://schemas.microsoft.com/office/powerpoint/2010/main" val="41034322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ECD8E5"/>
        </a:solidFill>
        <a:effectLst/>
      </p:bgPr>
    </p:bg>
    <p:spTree>
      <p:nvGrpSpPr>
        <p:cNvPr id="1" name=""/>
        <p:cNvGrpSpPr/>
        <p:nvPr/>
      </p:nvGrpSpPr>
      <p:grpSpPr>
        <a:xfrm>
          <a:off x="0" y="0"/>
          <a:ext cx="0" cy="0"/>
          <a:chOff x="0" y="0"/>
          <a:chExt cx="0" cy="0"/>
        </a:xfrm>
      </p:grpSpPr>
      <p:sp>
        <p:nvSpPr>
          <p:cNvPr id="3" name="TextBox 2"/>
          <p:cNvSpPr txBox="1"/>
          <p:nvPr>
            <p:custDataLst>
              <p:tags r:id="rId2"/>
            </p:custDataLst>
          </p:nvPr>
        </p:nvSpPr>
        <p:spPr>
          <a:xfrm>
            <a:off x="237112" y="3349503"/>
            <a:ext cx="1371600" cy="954107"/>
          </a:xfrm>
          <a:prstGeom prst="rect">
            <a:avLst/>
          </a:prstGeom>
          <a:solidFill>
            <a:schemeClr val="bg1"/>
          </a:solidFill>
          <a:ln>
            <a:solidFill>
              <a:schemeClr val="tx1"/>
            </a:solidFill>
          </a:ln>
        </p:spPr>
        <p:txBody>
          <a:bodyPr wrap="square" rtlCol="0">
            <a:spAutoFit/>
          </a:bodyPr>
          <a:lstStyle/>
          <a:p>
            <a:pPr marL="0" marR="0" lvl="0" indent="0" algn="l" defTabSz="914153" rtl="0" eaLnBrk="0" fontAlgn="base" latinLnBrk="0" hangingPunct="0">
              <a:lnSpc>
                <a:spcPct val="100000"/>
              </a:lnSpc>
              <a:spcBef>
                <a:spcPct val="30000"/>
              </a:spcBef>
              <a:spcAft>
                <a:spcPct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Trebuchet MS" pitchFamily="34" charset="0"/>
                <a:ea typeface="+mn-ea"/>
                <a:cs typeface="Arial" charset="0"/>
              </a:rPr>
              <a:t>You can view a draft of your proposal at any time.</a:t>
            </a:r>
            <a:endParaRPr kumimoji="0" lang="en-US" sz="1400" b="0" i="0" u="none" strike="noStrike" kern="1200" cap="none" spc="0" normalizeH="0" baseline="0" noProof="0" dirty="0">
              <a:ln>
                <a:noFill/>
              </a:ln>
              <a:solidFill>
                <a:srgbClr val="000000"/>
              </a:solidFill>
              <a:effectLst/>
              <a:uLnTx/>
              <a:uFillTx/>
              <a:latin typeface="Trebuchet MS" pitchFamily="34" charset="0"/>
              <a:ea typeface="+mn-ea"/>
              <a:cs typeface="Arial" charset="0"/>
            </a:endParaRPr>
          </a:p>
        </p:txBody>
      </p:sp>
      <p:sp>
        <p:nvSpPr>
          <p:cNvPr id="8" name="Right Arrow 7"/>
          <p:cNvSpPr>
            <a:spLocks noChangeArrowheads="1"/>
          </p:cNvSpPr>
          <p:nvPr>
            <p:custDataLst>
              <p:tags r:id="rId3"/>
            </p:custDataLst>
          </p:nvPr>
        </p:nvSpPr>
        <p:spPr bwMode="auto">
          <a:xfrm rot="21169003" flipV="1">
            <a:off x="1630007" y="3640152"/>
            <a:ext cx="513293" cy="372810"/>
          </a:xfrm>
          <a:prstGeom prst="rightArrow">
            <a:avLst>
              <a:gd name="adj1" fmla="val 65655"/>
              <a:gd name="adj2" fmla="val 49967"/>
            </a:avLst>
          </a:prstGeom>
          <a:solidFill>
            <a:srgbClr val="FF0000"/>
          </a:solidFill>
          <a:ln w="0" algn="ctr">
            <a:solidFill>
              <a:srgbClr val="000000"/>
            </a:solidFill>
            <a:round/>
            <a:headEnd/>
            <a:tailEnd/>
          </a:ln>
        </p:spPr>
        <p:txBody>
          <a:bodyPr/>
          <a:lstStyle/>
          <a:p>
            <a:pPr marL="342900" marR="0" lvl="0" indent="-342900" algn="r" defTabSz="914400" rtl="0" eaLnBrk="1" fontAlgn="base" latinLnBrk="0" hangingPunct="1">
              <a:lnSpc>
                <a:spcPct val="15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Trebuchet MS" pitchFamily="34" charset="0"/>
              <a:ea typeface="+mn-ea"/>
              <a:cs typeface="Arial" charset="0"/>
            </a:endParaRPr>
          </a:p>
        </p:txBody>
      </p:sp>
      <p:pic>
        <p:nvPicPr>
          <p:cNvPr id="2" name="Picture 1"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64593" y="217816"/>
            <a:ext cx="6786350" cy="5691485"/>
          </a:xfrm>
          <a:prstGeom prst="rect">
            <a:avLst/>
          </a:prstGeom>
        </p:spPr>
      </p:pic>
    </p:spTree>
    <p:custDataLst>
      <p:tags r:id="rId1"/>
    </p:custDataLst>
    <p:extLst>
      <p:ext uri="{BB962C8B-B14F-4D97-AF65-F5344CB8AC3E}">
        <p14:creationId xmlns:p14="http://schemas.microsoft.com/office/powerpoint/2010/main" val="31593605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ECD8E5"/>
        </a:solidFill>
        <a:effectLst/>
      </p:bgPr>
    </p:bg>
    <p:spTree>
      <p:nvGrpSpPr>
        <p:cNvPr id="1" name=""/>
        <p:cNvGrpSpPr/>
        <p:nvPr/>
      </p:nvGrpSpPr>
      <p:grpSpPr>
        <a:xfrm>
          <a:off x="0" y="0"/>
          <a:ext cx="0" cy="0"/>
          <a:chOff x="0" y="0"/>
          <a:chExt cx="0" cy="0"/>
        </a:xfrm>
      </p:grpSpPr>
      <p:sp>
        <p:nvSpPr>
          <p:cNvPr id="3" name="TextBox 2"/>
          <p:cNvSpPr txBox="1"/>
          <p:nvPr>
            <p:custDataLst>
              <p:tags r:id="rId2"/>
            </p:custDataLst>
          </p:nvPr>
        </p:nvSpPr>
        <p:spPr>
          <a:xfrm>
            <a:off x="277941" y="2854317"/>
            <a:ext cx="1371600" cy="954107"/>
          </a:xfrm>
          <a:prstGeom prst="rect">
            <a:avLst/>
          </a:prstGeom>
          <a:solidFill>
            <a:schemeClr val="bg1"/>
          </a:solidFill>
          <a:ln>
            <a:solidFill>
              <a:schemeClr val="tx1"/>
            </a:solidFill>
          </a:ln>
        </p:spPr>
        <p:txBody>
          <a:bodyPr wrap="square" rtlCol="0">
            <a:spAutoFit/>
          </a:bodyPr>
          <a:lstStyle/>
          <a:p>
            <a:pPr marL="0" marR="0" lvl="0" indent="0" algn="l" defTabSz="914153" rtl="0" eaLnBrk="0" fontAlgn="base" latinLnBrk="0" hangingPunct="0">
              <a:lnSpc>
                <a:spcPct val="100000"/>
              </a:lnSpc>
              <a:spcBef>
                <a:spcPct val="30000"/>
              </a:spcBef>
              <a:spcAft>
                <a:spcPct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Trebuchet MS" pitchFamily="34" charset="0"/>
                <a:ea typeface="+mn-ea"/>
                <a:cs typeface="Arial" charset="0"/>
              </a:rPr>
              <a:t>Complete the budget by</a:t>
            </a:r>
            <a:r>
              <a:rPr kumimoji="0" lang="en-US" sz="1400" b="0" i="0" u="none" strike="noStrike" kern="1200" cap="none" spc="0" normalizeH="0" noProof="0" dirty="0" smtClean="0">
                <a:ln>
                  <a:noFill/>
                </a:ln>
                <a:solidFill>
                  <a:srgbClr val="000000"/>
                </a:solidFill>
                <a:effectLst/>
                <a:uLnTx/>
                <a:uFillTx/>
                <a:latin typeface="Trebuchet MS" pitchFamily="34" charset="0"/>
                <a:ea typeface="+mn-ea"/>
                <a:cs typeface="Arial" charset="0"/>
              </a:rPr>
              <a:t> entering each item here</a:t>
            </a:r>
            <a:endParaRPr kumimoji="0" lang="en-US" sz="1400" b="0" i="0" u="none" strike="noStrike" kern="1200" cap="none" spc="0" normalizeH="0" baseline="0" noProof="0" dirty="0">
              <a:ln>
                <a:noFill/>
              </a:ln>
              <a:solidFill>
                <a:srgbClr val="000000"/>
              </a:solidFill>
              <a:effectLst/>
              <a:uLnTx/>
              <a:uFillTx/>
              <a:latin typeface="Trebuchet MS" pitchFamily="34" charset="0"/>
              <a:ea typeface="+mn-ea"/>
              <a:cs typeface="Arial" charset="0"/>
            </a:endParaRPr>
          </a:p>
        </p:txBody>
      </p:sp>
      <p:pic>
        <p:nvPicPr>
          <p:cNvPr id="4" name="Picture 3"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75762" y="1277709"/>
            <a:ext cx="6382641" cy="3153215"/>
          </a:xfrm>
          <a:prstGeom prst="rect">
            <a:avLst/>
          </a:prstGeom>
        </p:spPr>
      </p:pic>
      <p:sp>
        <p:nvSpPr>
          <p:cNvPr id="8" name="Right Arrow 7"/>
          <p:cNvSpPr>
            <a:spLocks noChangeArrowheads="1"/>
          </p:cNvSpPr>
          <p:nvPr>
            <p:custDataLst>
              <p:tags r:id="rId3"/>
            </p:custDataLst>
          </p:nvPr>
        </p:nvSpPr>
        <p:spPr bwMode="auto">
          <a:xfrm rot="21169003" flipV="1">
            <a:off x="1648088" y="3163014"/>
            <a:ext cx="868358" cy="615780"/>
          </a:xfrm>
          <a:prstGeom prst="rightArrow">
            <a:avLst>
              <a:gd name="adj1" fmla="val 65655"/>
              <a:gd name="adj2" fmla="val 49967"/>
            </a:avLst>
          </a:prstGeom>
          <a:solidFill>
            <a:srgbClr val="FF0000"/>
          </a:solidFill>
          <a:ln w="0" algn="ctr">
            <a:solidFill>
              <a:srgbClr val="000000"/>
            </a:solidFill>
            <a:round/>
            <a:headEnd/>
            <a:tailEnd/>
          </a:ln>
        </p:spPr>
        <p:txBody>
          <a:bodyPr/>
          <a:lstStyle/>
          <a:p>
            <a:pPr marL="342900" marR="0" lvl="0" indent="-342900" algn="r" defTabSz="914400" rtl="0" eaLnBrk="1" fontAlgn="base" latinLnBrk="0" hangingPunct="1">
              <a:lnSpc>
                <a:spcPct val="15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Trebuchet MS" pitchFamily="34" charset="0"/>
              <a:ea typeface="+mn-ea"/>
              <a:cs typeface="Arial" charset="0"/>
            </a:endParaRPr>
          </a:p>
        </p:txBody>
      </p:sp>
    </p:spTree>
    <p:custDataLst>
      <p:tags r:id="rId1"/>
    </p:custDataLst>
    <p:extLst>
      <p:ext uri="{BB962C8B-B14F-4D97-AF65-F5344CB8AC3E}">
        <p14:creationId xmlns:p14="http://schemas.microsoft.com/office/powerpoint/2010/main" val="25377126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ECD8E5"/>
        </a:solidFill>
        <a:effectLst/>
      </p:bgPr>
    </p:bg>
    <p:spTree>
      <p:nvGrpSpPr>
        <p:cNvPr id="1" name=""/>
        <p:cNvGrpSpPr/>
        <p:nvPr/>
      </p:nvGrpSpPr>
      <p:grpSpPr>
        <a:xfrm>
          <a:off x="0" y="0"/>
          <a:ext cx="0" cy="0"/>
          <a:chOff x="0" y="0"/>
          <a:chExt cx="0" cy="0"/>
        </a:xfrm>
      </p:grpSpPr>
      <p:sp>
        <p:nvSpPr>
          <p:cNvPr id="3" name="TextBox 2"/>
          <p:cNvSpPr txBox="1"/>
          <p:nvPr>
            <p:custDataLst>
              <p:tags r:id="rId2"/>
            </p:custDataLst>
          </p:nvPr>
        </p:nvSpPr>
        <p:spPr>
          <a:xfrm>
            <a:off x="374209" y="3893313"/>
            <a:ext cx="3197251" cy="1920526"/>
          </a:xfrm>
          <a:prstGeom prst="rect">
            <a:avLst/>
          </a:prstGeom>
          <a:solidFill>
            <a:schemeClr val="bg1"/>
          </a:solidFill>
          <a:ln>
            <a:solidFill>
              <a:srgbClr val="000000"/>
            </a:solidFill>
          </a:ln>
        </p:spPr>
        <p:txBody>
          <a:bodyPr wrap="square" rtlCol="0">
            <a:spAutoFit/>
          </a:bodyPr>
          <a:lstStyle/>
          <a:p>
            <a:pPr marL="0" marR="0" lvl="0" indent="0" algn="l" defTabSz="914153" rtl="0" eaLnBrk="0" fontAlgn="base" latinLnBrk="0" hangingPunct="0">
              <a:lnSpc>
                <a:spcPct val="100000"/>
              </a:lnSpc>
              <a:spcBef>
                <a:spcPct val="30000"/>
              </a:spcBef>
              <a:spcAft>
                <a:spcPct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Trebuchet MS" pitchFamily="34" charset="0"/>
                <a:ea typeface="+mn-ea"/>
                <a:cs typeface="Arial" charset="0"/>
              </a:rPr>
              <a:t>Complete information</a:t>
            </a:r>
            <a:r>
              <a:rPr kumimoji="0" lang="en-US" sz="1800" b="0" i="0" u="none" strike="noStrike" kern="1200" cap="none" spc="0" normalizeH="0" noProof="0" dirty="0" smtClean="0">
                <a:ln>
                  <a:noFill/>
                </a:ln>
                <a:solidFill>
                  <a:srgbClr val="000000"/>
                </a:solidFill>
                <a:effectLst/>
                <a:uLnTx/>
                <a:uFillTx/>
                <a:latin typeface="Trebuchet MS" pitchFamily="34" charset="0"/>
                <a:ea typeface="+mn-ea"/>
                <a:cs typeface="Arial" charset="0"/>
              </a:rPr>
              <a:t> for first item, then click “save” to save that budget item—</a:t>
            </a:r>
          </a:p>
          <a:p>
            <a:pPr marL="0" marR="0" lvl="0" indent="0" algn="l" defTabSz="914153" rtl="0" eaLnBrk="0" fontAlgn="base" latinLnBrk="0" hangingPunct="0">
              <a:lnSpc>
                <a:spcPct val="100000"/>
              </a:lnSpc>
              <a:spcBef>
                <a:spcPct val="30000"/>
              </a:spcBef>
              <a:spcAft>
                <a:spcPct val="0"/>
              </a:spcAft>
              <a:buClrTx/>
              <a:buSzTx/>
              <a:buFontTx/>
              <a:buNone/>
              <a:tabLst/>
              <a:defRPr/>
            </a:pPr>
            <a:r>
              <a:rPr lang="en-US" sz="1800" dirty="0" smtClean="0">
                <a:solidFill>
                  <a:srgbClr val="000000"/>
                </a:solidFill>
                <a:latin typeface="Trebuchet MS" pitchFamily="34" charset="0"/>
                <a:ea typeface="+mn-ea"/>
                <a:cs typeface="Arial" charset="0"/>
              </a:rPr>
              <a:t>Click edit answer to go back in and</a:t>
            </a:r>
            <a:endParaRPr kumimoji="0" lang="en-US" sz="1800" b="0" i="0" u="none" strike="noStrike" kern="1200" cap="none" spc="0" normalizeH="0" noProof="0" dirty="0" smtClean="0">
              <a:ln>
                <a:noFill/>
              </a:ln>
              <a:solidFill>
                <a:srgbClr val="000000"/>
              </a:solidFill>
              <a:effectLst/>
              <a:uLnTx/>
              <a:uFillTx/>
              <a:latin typeface="Trebuchet MS" pitchFamily="34" charset="0"/>
              <a:ea typeface="+mn-ea"/>
              <a:cs typeface="Arial" charset="0"/>
            </a:endParaRPr>
          </a:p>
          <a:p>
            <a:pPr marL="0" marR="0" lvl="0" indent="0" algn="l" defTabSz="914153" rtl="0" eaLnBrk="0" fontAlgn="base" latinLnBrk="0" hangingPunct="0">
              <a:lnSpc>
                <a:spcPct val="100000"/>
              </a:lnSpc>
              <a:spcBef>
                <a:spcPct val="30000"/>
              </a:spcBef>
              <a:spcAft>
                <a:spcPct val="0"/>
              </a:spcAft>
              <a:buClrTx/>
              <a:buSzTx/>
              <a:buFontTx/>
              <a:buNone/>
              <a:tabLst/>
              <a:defRPr/>
            </a:pPr>
            <a:r>
              <a:rPr lang="en-US" sz="1800" baseline="0" dirty="0" smtClean="0">
                <a:solidFill>
                  <a:srgbClr val="000000"/>
                </a:solidFill>
                <a:latin typeface="Trebuchet MS" pitchFamily="34" charset="0"/>
                <a:ea typeface="+mn-ea"/>
                <a:cs typeface="Arial" charset="0"/>
              </a:rPr>
              <a:t>“Add</a:t>
            </a:r>
            <a:r>
              <a:rPr lang="en-US" sz="1800" dirty="0" smtClean="0">
                <a:solidFill>
                  <a:srgbClr val="000000"/>
                </a:solidFill>
                <a:latin typeface="Trebuchet MS" pitchFamily="34" charset="0"/>
                <a:ea typeface="+mn-ea"/>
                <a:cs typeface="Arial" charset="0"/>
              </a:rPr>
              <a:t> another </a:t>
            </a:r>
            <a:r>
              <a:rPr lang="en-US" sz="1800" dirty="0">
                <a:solidFill>
                  <a:srgbClr val="000000"/>
                </a:solidFill>
                <a:latin typeface="Trebuchet MS" pitchFamily="34" charset="0"/>
                <a:ea typeface="+mn-ea"/>
                <a:cs typeface="Arial" charset="0"/>
              </a:rPr>
              <a:t>b</a:t>
            </a:r>
            <a:r>
              <a:rPr lang="en-US" sz="1800" dirty="0" smtClean="0">
                <a:solidFill>
                  <a:srgbClr val="000000"/>
                </a:solidFill>
                <a:latin typeface="Trebuchet MS" pitchFamily="34" charset="0"/>
                <a:ea typeface="+mn-ea"/>
                <a:cs typeface="Arial" charset="0"/>
              </a:rPr>
              <a:t>udget item”</a:t>
            </a:r>
            <a:endParaRPr kumimoji="0" lang="en-US" sz="1800" b="0" i="0" u="none" strike="noStrike" kern="1200" cap="none" spc="0" normalizeH="0" baseline="0" noProof="0" dirty="0">
              <a:ln>
                <a:noFill/>
              </a:ln>
              <a:solidFill>
                <a:srgbClr val="000000"/>
              </a:solidFill>
              <a:effectLst/>
              <a:uLnTx/>
              <a:uFillTx/>
              <a:latin typeface="Trebuchet MS" pitchFamily="34" charset="0"/>
              <a:ea typeface="+mn-ea"/>
              <a:cs typeface="Arial" charset="0"/>
            </a:endParaRPr>
          </a:p>
        </p:txBody>
      </p:sp>
      <p:pic>
        <p:nvPicPr>
          <p:cNvPr id="4" name="Picture 3"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18463" y="1522110"/>
            <a:ext cx="3791479" cy="3896269"/>
          </a:xfrm>
          <a:prstGeom prst="rect">
            <a:avLst/>
          </a:prstGeom>
          <a:ln>
            <a:solidFill>
              <a:srgbClr val="000000"/>
            </a:solidFill>
          </a:ln>
        </p:spPr>
      </p:pic>
      <p:sp>
        <p:nvSpPr>
          <p:cNvPr id="7" name="Right Arrow 6"/>
          <p:cNvSpPr>
            <a:spLocks noChangeArrowheads="1"/>
          </p:cNvSpPr>
          <p:nvPr>
            <p:custDataLst>
              <p:tags r:id="rId3"/>
            </p:custDataLst>
          </p:nvPr>
        </p:nvSpPr>
        <p:spPr bwMode="auto">
          <a:xfrm rot="21169003" flipV="1">
            <a:off x="3592755" y="4884205"/>
            <a:ext cx="513293" cy="372810"/>
          </a:xfrm>
          <a:prstGeom prst="rightArrow">
            <a:avLst>
              <a:gd name="adj1" fmla="val 65655"/>
              <a:gd name="adj2" fmla="val 49967"/>
            </a:avLst>
          </a:prstGeom>
          <a:solidFill>
            <a:srgbClr val="FF0000"/>
          </a:solidFill>
          <a:ln w="0" algn="ctr">
            <a:solidFill>
              <a:srgbClr val="000000"/>
            </a:solidFill>
            <a:round/>
            <a:headEnd/>
            <a:tailEnd/>
          </a:ln>
        </p:spPr>
        <p:txBody>
          <a:bodyPr/>
          <a:lstStyle/>
          <a:p>
            <a:pPr marL="342900" marR="0" lvl="0" indent="-342900" algn="r" defTabSz="914400" rtl="0" eaLnBrk="1" fontAlgn="base" latinLnBrk="0" hangingPunct="1">
              <a:lnSpc>
                <a:spcPct val="15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Trebuchet MS" pitchFamily="34" charset="0"/>
              <a:ea typeface="+mn-ea"/>
              <a:cs typeface="Arial" charset="0"/>
            </a:endParaRPr>
          </a:p>
        </p:txBody>
      </p:sp>
    </p:spTree>
    <p:custDataLst>
      <p:tags r:id="rId1"/>
    </p:custDataLst>
    <p:extLst>
      <p:ext uri="{BB962C8B-B14F-4D97-AF65-F5344CB8AC3E}">
        <p14:creationId xmlns:p14="http://schemas.microsoft.com/office/powerpoint/2010/main" val="15194378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ECD8E5"/>
        </a:solidFill>
        <a:effectLst/>
      </p:bgPr>
    </p:bg>
    <p:spTree>
      <p:nvGrpSpPr>
        <p:cNvPr id="1" name=""/>
        <p:cNvGrpSpPr/>
        <p:nvPr/>
      </p:nvGrpSpPr>
      <p:grpSpPr>
        <a:xfrm>
          <a:off x="0" y="0"/>
          <a:ext cx="0" cy="0"/>
          <a:chOff x="0" y="0"/>
          <a:chExt cx="0" cy="0"/>
        </a:xfrm>
      </p:grpSpPr>
      <p:sp>
        <p:nvSpPr>
          <p:cNvPr id="4" name="TextBox 3"/>
          <p:cNvSpPr txBox="1"/>
          <p:nvPr>
            <p:custDataLst>
              <p:tags r:id="rId2"/>
            </p:custDataLst>
          </p:nvPr>
        </p:nvSpPr>
        <p:spPr>
          <a:xfrm>
            <a:off x="1104181" y="730583"/>
            <a:ext cx="4278702" cy="1323439"/>
          </a:xfrm>
          <a:prstGeom prst="rect">
            <a:avLst/>
          </a:prstGeom>
          <a:solidFill>
            <a:schemeClr val="lt1"/>
          </a:solidFill>
          <a:ln w="25400" cap="flat" cmpd="sng" algn="ctr">
            <a:solidFill>
              <a:schemeClr val="dk1"/>
            </a:solidFill>
            <a:prstDash val="solid"/>
          </a:ln>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Once you’ve entered your direct costs, you can use the total direct cost to calculate indirect costs.  $23,941 x .1111 = $2660.  </a:t>
            </a:r>
          </a:p>
        </p:txBody>
      </p:sp>
      <p:pic>
        <p:nvPicPr>
          <p:cNvPr id="2" name="Picture 1"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144" y="2279254"/>
            <a:ext cx="8802328" cy="3267531"/>
          </a:xfrm>
          <a:prstGeom prst="rect">
            <a:avLst/>
          </a:prstGeom>
          <a:ln>
            <a:solidFill>
              <a:schemeClr val="dk1"/>
            </a:solidFill>
          </a:ln>
        </p:spPr>
      </p:pic>
    </p:spTree>
    <p:custDataLst>
      <p:tags r:id="rId1"/>
    </p:custDataLst>
    <p:extLst>
      <p:ext uri="{BB962C8B-B14F-4D97-AF65-F5344CB8AC3E}">
        <p14:creationId xmlns:p14="http://schemas.microsoft.com/office/powerpoint/2010/main" val="30757453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ECD8E5"/>
        </a:solidFill>
        <a:effectLst/>
      </p:bgPr>
    </p:bg>
    <p:spTree>
      <p:nvGrpSpPr>
        <p:cNvPr id="1" name=""/>
        <p:cNvGrpSpPr/>
        <p:nvPr/>
      </p:nvGrpSpPr>
      <p:grpSpPr>
        <a:xfrm>
          <a:off x="0" y="0"/>
          <a:ext cx="0" cy="0"/>
          <a:chOff x="0" y="0"/>
          <a:chExt cx="0" cy="0"/>
        </a:xfrm>
      </p:grpSpPr>
      <p:sp>
        <p:nvSpPr>
          <p:cNvPr id="4" name="TextBox 3"/>
          <p:cNvSpPr txBox="1"/>
          <p:nvPr>
            <p:custDataLst>
              <p:tags r:id="rId2"/>
            </p:custDataLst>
          </p:nvPr>
        </p:nvSpPr>
        <p:spPr>
          <a:xfrm>
            <a:off x="1104181" y="730583"/>
            <a:ext cx="4278702" cy="1015663"/>
          </a:xfrm>
          <a:prstGeom prst="rect">
            <a:avLst/>
          </a:prstGeom>
          <a:solidFill>
            <a:schemeClr val="lt1"/>
          </a:solidFill>
          <a:ln w="25400" cap="flat" cmpd="sng" algn="ctr">
            <a:solidFill>
              <a:schemeClr val="dk1"/>
            </a:solidFill>
            <a:prstDash val="solid"/>
          </a:ln>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Add </a:t>
            </a:r>
            <a:r>
              <a:rPr lang="en-US" dirty="0" smtClean="0"/>
              <a:t>$2660 </a:t>
            </a:r>
            <a:r>
              <a:rPr lang="en-US" dirty="0"/>
              <a:t>as a budget item as “Indirect Costs” –this will be 10 percent of the total funds requested.</a:t>
            </a:r>
          </a:p>
        </p:txBody>
      </p:sp>
      <p:pic>
        <p:nvPicPr>
          <p:cNvPr id="3" name="Picture 2"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6764" y="2201021"/>
            <a:ext cx="8659433" cy="3134162"/>
          </a:xfrm>
          <a:prstGeom prst="rect">
            <a:avLst/>
          </a:prstGeom>
          <a:ln>
            <a:solidFill>
              <a:schemeClr val="dk1"/>
            </a:solidFill>
          </a:ln>
        </p:spPr>
      </p:pic>
    </p:spTree>
    <p:custDataLst>
      <p:tags r:id="rId1"/>
    </p:custDataLst>
    <p:extLst>
      <p:ext uri="{BB962C8B-B14F-4D97-AF65-F5344CB8AC3E}">
        <p14:creationId xmlns:p14="http://schemas.microsoft.com/office/powerpoint/2010/main" val="25912889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ECD8E5"/>
        </a:solidFill>
        <a:effectLst/>
      </p:bgPr>
    </p:bg>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922" y="1301884"/>
            <a:ext cx="8888065" cy="3667637"/>
          </a:xfrm>
          <a:prstGeom prst="rect">
            <a:avLst/>
          </a:prstGeom>
          <a:ln>
            <a:solidFill>
              <a:schemeClr val="dk1"/>
            </a:solidFill>
          </a:ln>
        </p:spPr>
      </p:pic>
    </p:spTree>
    <p:custDataLst>
      <p:tags r:id="rId1"/>
    </p:custDataLst>
    <p:extLst>
      <p:ext uri="{BB962C8B-B14F-4D97-AF65-F5344CB8AC3E}">
        <p14:creationId xmlns:p14="http://schemas.microsoft.com/office/powerpoint/2010/main" val="15310449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ECD8E5"/>
        </a:solidFill>
        <a:effectLst/>
      </p:bgPr>
    </p:bg>
    <p:spTree>
      <p:nvGrpSpPr>
        <p:cNvPr id="1" name=""/>
        <p:cNvGrpSpPr/>
        <p:nvPr/>
      </p:nvGrpSpPr>
      <p:grpSpPr>
        <a:xfrm>
          <a:off x="0" y="0"/>
          <a:ext cx="0" cy="0"/>
          <a:chOff x="0" y="0"/>
          <a:chExt cx="0" cy="0"/>
        </a:xfrm>
      </p:grpSpPr>
      <p:sp>
        <p:nvSpPr>
          <p:cNvPr id="4" name="Right Arrow 3"/>
          <p:cNvSpPr>
            <a:spLocks noChangeArrowheads="1"/>
          </p:cNvSpPr>
          <p:nvPr>
            <p:custDataLst>
              <p:tags r:id="rId2"/>
            </p:custDataLst>
          </p:nvPr>
        </p:nvSpPr>
        <p:spPr bwMode="auto">
          <a:xfrm rot="21169003" flipV="1">
            <a:off x="970007" y="1263824"/>
            <a:ext cx="513293" cy="372810"/>
          </a:xfrm>
          <a:prstGeom prst="rightArrow">
            <a:avLst>
              <a:gd name="adj1" fmla="val 65655"/>
              <a:gd name="adj2" fmla="val 49967"/>
            </a:avLst>
          </a:prstGeom>
          <a:solidFill>
            <a:srgbClr val="FF0000"/>
          </a:solidFill>
          <a:ln w="0" algn="ctr">
            <a:solidFill>
              <a:srgbClr val="000000"/>
            </a:solidFill>
            <a:round/>
            <a:headEnd/>
            <a:tailEnd/>
          </a:ln>
        </p:spPr>
        <p:txBody>
          <a:bodyPr/>
          <a:lstStyle/>
          <a:p>
            <a:pPr marL="342900" marR="0" lvl="0" indent="-342900" algn="r" defTabSz="914400" rtl="0" eaLnBrk="1" fontAlgn="base" latinLnBrk="0" hangingPunct="1">
              <a:lnSpc>
                <a:spcPct val="15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Trebuchet MS" pitchFamily="34" charset="0"/>
              <a:ea typeface="+mn-ea"/>
              <a:cs typeface="Arial" charset="0"/>
            </a:endParaRPr>
          </a:p>
        </p:txBody>
      </p:sp>
      <p:pic>
        <p:nvPicPr>
          <p:cNvPr id="2" name="Picture 1"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4594" y="1052423"/>
            <a:ext cx="7278764" cy="3937095"/>
          </a:xfrm>
          <a:prstGeom prst="rect">
            <a:avLst/>
          </a:prstGeom>
          <a:ln>
            <a:solidFill>
              <a:schemeClr val="dk1"/>
            </a:solidFill>
          </a:ln>
        </p:spPr>
      </p:pic>
    </p:spTree>
    <p:custDataLst>
      <p:tags r:id="rId1"/>
    </p:custDataLst>
    <p:extLst>
      <p:ext uri="{BB962C8B-B14F-4D97-AF65-F5344CB8AC3E}">
        <p14:creationId xmlns:p14="http://schemas.microsoft.com/office/powerpoint/2010/main" val="9847570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ECD8E5"/>
        </a:solidFill>
        <a:effectLst/>
      </p:bgPr>
    </p:bg>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32212" y="255494"/>
            <a:ext cx="6081195" cy="5981910"/>
          </a:xfrm>
          <a:prstGeom prst="rect">
            <a:avLst/>
          </a:prstGeom>
          <a:ln>
            <a:solidFill>
              <a:srgbClr val="000000"/>
            </a:solidFill>
          </a:ln>
        </p:spPr>
      </p:pic>
      <p:sp>
        <p:nvSpPr>
          <p:cNvPr id="5" name="Right Arrow 4"/>
          <p:cNvSpPr>
            <a:spLocks noChangeArrowheads="1"/>
          </p:cNvSpPr>
          <p:nvPr>
            <p:custDataLst>
              <p:tags r:id="rId2"/>
            </p:custDataLst>
          </p:nvPr>
        </p:nvSpPr>
        <p:spPr bwMode="auto">
          <a:xfrm rot="21169003" flipV="1">
            <a:off x="997902" y="5066839"/>
            <a:ext cx="1312174" cy="342522"/>
          </a:xfrm>
          <a:prstGeom prst="rightArrow">
            <a:avLst>
              <a:gd name="adj1" fmla="val 65655"/>
              <a:gd name="adj2" fmla="val 49967"/>
            </a:avLst>
          </a:prstGeom>
          <a:solidFill>
            <a:srgbClr val="FF0000"/>
          </a:solidFill>
          <a:ln w="0" algn="ctr">
            <a:solidFill>
              <a:srgbClr val="000000"/>
            </a:solidFill>
            <a:round/>
            <a:headEnd/>
            <a:tailEnd/>
          </a:ln>
        </p:spPr>
        <p:txBody>
          <a:bodyPr/>
          <a:lstStyle/>
          <a:p>
            <a:pPr marL="342900" marR="0" lvl="0" indent="-342900" algn="r" defTabSz="914400" rtl="0" eaLnBrk="1" fontAlgn="base" latinLnBrk="0" hangingPunct="1">
              <a:lnSpc>
                <a:spcPct val="15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Trebuchet MS" pitchFamily="34" charset="0"/>
              <a:ea typeface="+mn-ea"/>
              <a:cs typeface="Arial" charset="0"/>
            </a:endParaRPr>
          </a:p>
        </p:txBody>
      </p:sp>
    </p:spTree>
    <p:custDataLst>
      <p:tags r:id="rId1"/>
    </p:custDataLst>
    <p:extLst>
      <p:ext uri="{BB962C8B-B14F-4D97-AF65-F5344CB8AC3E}">
        <p14:creationId xmlns:p14="http://schemas.microsoft.com/office/powerpoint/2010/main" val="16850374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ECD8E5"/>
        </a:solidFill>
        <a:effectLst/>
      </p:bgPr>
    </p:bg>
    <p:spTree>
      <p:nvGrpSpPr>
        <p:cNvPr id="1" name=""/>
        <p:cNvGrpSpPr/>
        <p:nvPr/>
      </p:nvGrpSpPr>
      <p:grpSpPr>
        <a:xfrm>
          <a:off x="0" y="0"/>
          <a:ext cx="0" cy="0"/>
          <a:chOff x="0" y="0"/>
          <a:chExt cx="0" cy="0"/>
        </a:xfrm>
      </p:grpSpPr>
      <p:sp>
        <p:nvSpPr>
          <p:cNvPr id="5" name="Right Arrow 4"/>
          <p:cNvSpPr>
            <a:spLocks noChangeArrowheads="1"/>
          </p:cNvSpPr>
          <p:nvPr>
            <p:custDataLst>
              <p:tags r:id="rId2"/>
            </p:custDataLst>
          </p:nvPr>
        </p:nvSpPr>
        <p:spPr bwMode="auto">
          <a:xfrm rot="21169003" flipV="1">
            <a:off x="254520" y="2274011"/>
            <a:ext cx="513293" cy="251776"/>
          </a:xfrm>
          <a:prstGeom prst="rightArrow">
            <a:avLst>
              <a:gd name="adj1" fmla="val 65655"/>
              <a:gd name="adj2" fmla="val 49967"/>
            </a:avLst>
          </a:prstGeom>
          <a:solidFill>
            <a:srgbClr val="FF0000"/>
          </a:solidFill>
          <a:ln w="0" algn="ctr">
            <a:solidFill>
              <a:srgbClr val="000000"/>
            </a:solidFill>
            <a:round/>
            <a:headEnd/>
            <a:tailEnd/>
          </a:ln>
        </p:spPr>
        <p:txBody>
          <a:bodyPr/>
          <a:lstStyle/>
          <a:p>
            <a:pPr marL="342900" marR="0" lvl="0" indent="-342900" algn="r" defTabSz="914400" rtl="0" eaLnBrk="1" fontAlgn="base" latinLnBrk="0" hangingPunct="1">
              <a:lnSpc>
                <a:spcPct val="15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Trebuchet MS" pitchFamily="34" charset="0"/>
              <a:ea typeface="+mn-ea"/>
              <a:cs typeface="Arial" charset="0"/>
            </a:endParaRPr>
          </a:p>
        </p:txBody>
      </p:sp>
      <p:pic>
        <p:nvPicPr>
          <p:cNvPr id="4" name="Picture 3"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1540" y="650225"/>
            <a:ext cx="7694020" cy="5085176"/>
          </a:xfrm>
          <a:prstGeom prst="rect">
            <a:avLst/>
          </a:prstGeom>
          <a:ln>
            <a:solidFill>
              <a:srgbClr val="000000"/>
            </a:solidFill>
          </a:ln>
        </p:spPr>
      </p:pic>
    </p:spTree>
    <p:custDataLst>
      <p:tags r:id="rId1"/>
    </p:custDataLst>
    <p:extLst>
      <p:ext uri="{BB962C8B-B14F-4D97-AF65-F5344CB8AC3E}">
        <p14:creationId xmlns:p14="http://schemas.microsoft.com/office/powerpoint/2010/main" val="42831202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39"/>
          <p:cNvSpPr>
            <a:spLocks noChangeArrowheads="1"/>
          </p:cNvSpPr>
          <p:nvPr>
            <p:custDataLst>
              <p:tags r:id="rId2"/>
            </p:custDataLst>
          </p:nvPr>
        </p:nvSpPr>
        <p:spPr bwMode="auto">
          <a:xfrm>
            <a:off x="0" y="0"/>
            <a:ext cx="9144000" cy="1828800"/>
          </a:xfrm>
          <a:prstGeom prst="rect">
            <a:avLst/>
          </a:prstGeom>
          <a:solidFill>
            <a:srgbClr val="D83434"/>
          </a:solidFill>
          <a:ln>
            <a:noFill/>
          </a:ln>
          <a:extLst>
            <a:ext uri="{91240B29-F687-4F45-9708-019B960494DF}">
              <a14:hiddenLine xmlns:a14="http://schemas.microsoft.com/office/drawing/2010/main" w="0">
                <a:solidFill>
                  <a:srgbClr val="000000"/>
                </a:solidFill>
                <a:miter lim="800000"/>
                <a:headEnd/>
                <a:tailEnd/>
              </a14:hiddenLine>
            </a:ext>
          </a:extLst>
        </p:spPr>
        <p:txBody>
          <a:bodyPr wrap="none" anchor="ctr"/>
          <a:lstStyle>
            <a:lvl1pPr>
              <a:defRPr sz="2000">
                <a:solidFill>
                  <a:schemeClr val="tx1"/>
                </a:solidFill>
                <a:latin typeface="Georgia" panose="02040502050405020303" pitchFamily="18" charset="0"/>
                <a:ea typeface="MS PGothic" panose="020B0600070205080204" pitchFamily="34" charset="-128"/>
              </a:defRPr>
            </a:lvl1pPr>
            <a:lvl2pPr marL="742950" indent="-285750">
              <a:defRPr sz="2000">
                <a:solidFill>
                  <a:schemeClr val="tx1"/>
                </a:solidFill>
                <a:latin typeface="Georgia" panose="02040502050405020303" pitchFamily="18" charset="0"/>
                <a:ea typeface="MS PGothic" panose="020B0600070205080204" pitchFamily="34" charset="-128"/>
              </a:defRPr>
            </a:lvl2pPr>
            <a:lvl3pPr marL="1143000" indent="-228600">
              <a:defRPr sz="2000">
                <a:solidFill>
                  <a:schemeClr val="tx1"/>
                </a:solidFill>
                <a:latin typeface="Georgia" panose="02040502050405020303" pitchFamily="18" charset="0"/>
                <a:ea typeface="MS PGothic" panose="020B0600070205080204" pitchFamily="34" charset="-128"/>
              </a:defRPr>
            </a:lvl3pPr>
            <a:lvl4pPr marL="1600200" indent="-228600">
              <a:defRPr sz="2000">
                <a:solidFill>
                  <a:schemeClr val="tx1"/>
                </a:solidFill>
                <a:latin typeface="Georgia" panose="02040502050405020303" pitchFamily="18" charset="0"/>
                <a:ea typeface="MS PGothic" panose="020B0600070205080204" pitchFamily="34" charset="-128"/>
              </a:defRPr>
            </a:lvl4pPr>
            <a:lvl5pPr marL="2057400" indent="-228600">
              <a:defRPr sz="2000">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9pPr>
          </a:lstStyle>
          <a:p>
            <a:pPr algn="r" eaLnBrk="1" hangingPunct="1">
              <a:lnSpc>
                <a:spcPct val="150000"/>
              </a:lnSpc>
            </a:pPr>
            <a:endParaRPr lang="en-US" altLang="en-US"/>
          </a:p>
        </p:txBody>
      </p:sp>
      <p:pic>
        <p:nvPicPr>
          <p:cNvPr id="28675" name="Picture 26" descr="MKTG_11B"/>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72000" y="0"/>
            <a:ext cx="4572000"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 Box 6"/>
          <p:cNvSpPr txBox="1">
            <a:spLocks noChangeArrowheads="1"/>
          </p:cNvSpPr>
          <p:nvPr>
            <p:custDataLst>
              <p:tags r:id="rId3"/>
            </p:custDataLst>
          </p:nvPr>
        </p:nvSpPr>
        <p:spPr bwMode="auto">
          <a:xfrm>
            <a:off x="-228600" y="228600"/>
            <a:ext cx="4572000" cy="201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Georgia" panose="02040502050405020303" pitchFamily="18" charset="0"/>
                <a:ea typeface="MS PGothic" panose="020B0600070205080204" pitchFamily="34" charset="-128"/>
              </a:defRPr>
            </a:lvl1pPr>
            <a:lvl2pPr marL="742950" indent="-285750">
              <a:defRPr sz="2000">
                <a:solidFill>
                  <a:schemeClr val="tx1"/>
                </a:solidFill>
                <a:latin typeface="Georgia" panose="02040502050405020303" pitchFamily="18" charset="0"/>
                <a:ea typeface="MS PGothic" panose="020B0600070205080204" pitchFamily="34" charset="-128"/>
              </a:defRPr>
            </a:lvl2pPr>
            <a:lvl3pPr marL="1143000" indent="-228600">
              <a:defRPr sz="2000">
                <a:solidFill>
                  <a:schemeClr val="tx1"/>
                </a:solidFill>
                <a:latin typeface="Georgia" panose="02040502050405020303" pitchFamily="18" charset="0"/>
                <a:ea typeface="MS PGothic" panose="020B0600070205080204" pitchFamily="34" charset="-128"/>
              </a:defRPr>
            </a:lvl3pPr>
            <a:lvl4pPr marL="1600200" indent="-228600">
              <a:defRPr sz="2000">
                <a:solidFill>
                  <a:schemeClr val="tx1"/>
                </a:solidFill>
                <a:latin typeface="Georgia" panose="02040502050405020303" pitchFamily="18" charset="0"/>
                <a:ea typeface="MS PGothic" panose="020B0600070205080204" pitchFamily="34" charset="-128"/>
              </a:defRPr>
            </a:lvl4pPr>
            <a:lvl5pPr marL="2057400" indent="-228600">
              <a:defRPr sz="2000">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9pPr>
          </a:lstStyle>
          <a:p>
            <a:pPr algn="r" eaLnBrk="1" hangingPunct="1"/>
            <a:r>
              <a:rPr lang="en-US" altLang="en-US" sz="4200" b="1">
                <a:solidFill>
                  <a:schemeClr val="bg1"/>
                </a:solidFill>
                <a:latin typeface="Trebuchet MS" panose="020B0603020202020204" pitchFamily="34" charset="0"/>
              </a:rPr>
              <a:t>The </a:t>
            </a:r>
          </a:p>
          <a:p>
            <a:pPr algn="r" eaLnBrk="1" hangingPunct="1"/>
            <a:r>
              <a:rPr lang="en-US" altLang="en-US" sz="4200" b="1">
                <a:solidFill>
                  <a:schemeClr val="bg1"/>
                </a:solidFill>
                <a:latin typeface="Trebuchet MS" panose="020B0603020202020204" pitchFamily="34" charset="0"/>
              </a:rPr>
              <a:t>SARE Model</a:t>
            </a:r>
          </a:p>
          <a:p>
            <a:pPr algn="r" eaLnBrk="1" hangingPunct="1"/>
            <a:endParaRPr lang="en-US" altLang="en-US" sz="4200" b="1">
              <a:solidFill>
                <a:schemeClr val="bg1"/>
              </a:solidFill>
              <a:latin typeface="Trebuchet MS" panose="020B0603020202020204" pitchFamily="34" charset="0"/>
            </a:endParaRPr>
          </a:p>
        </p:txBody>
      </p:sp>
      <p:sp>
        <p:nvSpPr>
          <p:cNvPr id="28677" name="Text Box 31"/>
          <p:cNvSpPr txBox="1">
            <a:spLocks noChangeArrowheads="1"/>
          </p:cNvSpPr>
          <p:nvPr>
            <p:custDataLst>
              <p:tags r:id="rId4"/>
            </p:custDataLst>
          </p:nvPr>
        </p:nvSpPr>
        <p:spPr bwMode="auto">
          <a:xfrm>
            <a:off x="0" y="1717675"/>
            <a:ext cx="4549775"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000">
                <a:solidFill>
                  <a:schemeClr val="tx1"/>
                </a:solidFill>
                <a:latin typeface="Georgia" panose="02040502050405020303" pitchFamily="18" charset="0"/>
                <a:ea typeface="MS PGothic" panose="020B0600070205080204" pitchFamily="34" charset="-128"/>
              </a:defRPr>
            </a:lvl1pPr>
            <a:lvl2pPr>
              <a:defRPr sz="2000">
                <a:solidFill>
                  <a:schemeClr val="tx1"/>
                </a:solidFill>
                <a:latin typeface="Georgia" panose="02040502050405020303" pitchFamily="18" charset="0"/>
                <a:ea typeface="MS PGothic" panose="020B0600070205080204" pitchFamily="34" charset="-128"/>
              </a:defRPr>
            </a:lvl2pPr>
            <a:lvl3pPr marL="1143000" indent="-228600">
              <a:defRPr sz="2000">
                <a:solidFill>
                  <a:schemeClr val="tx1"/>
                </a:solidFill>
                <a:latin typeface="Georgia" panose="02040502050405020303" pitchFamily="18" charset="0"/>
                <a:ea typeface="MS PGothic" panose="020B0600070205080204" pitchFamily="34" charset="-128"/>
              </a:defRPr>
            </a:lvl3pPr>
            <a:lvl4pPr marL="1600200" indent="-228600">
              <a:defRPr sz="2000">
                <a:solidFill>
                  <a:schemeClr val="tx1"/>
                </a:solidFill>
                <a:latin typeface="Georgia" panose="02040502050405020303" pitchFamily="18" charset="0"/>
                <a:ea typeface="MS PGothic" panose="020B0600070205080204" pitchFamily="34" charset="-128"/>
              </a:defRPr>
            </a:lvl4pPr>
            <a:lvl5pPr marL="2057400" indent="-228600">
              <a:defRPr sz="2000">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9pPr>
          </a:lstStyle>
          <a:p>
            <a:pPr lvl="1" algn="r" eaLnBrk="1" hangingPunct="1">
              <a:lnSpc>
                <a:spcPct val="130000"/>
              </a:lnSpc>
            </a:pPr>
            <a:r>
              <a:rPr lang="en-US" altLang="en-US" sz="2400" b="1" baseline="-25000">
                <a:solidFill>
                  <a:srgbClr val="EC4220"/>
                </a:solidFill>
              </a:rPr>
              <a:t>Successful SARE grantees are engaged in projects that simultaneously guided by the 3 principals of sustainability…</a:t>
            </a:r>
          </a:p>
        </p:txBody>
      </p:sp>
      <p:sp>
        <p:nvSpPr>
          <p:cNvPr id="28678" name="Text Box 32"/>
          <p:cNvSpPr txBox="1">
            <a:spLocks noChangeArrowheads="1"/>
          </p:cNvSpPr>
          <p:nvPr>
            <p:custDataLst>
              <p:tags r:id="rId5"/>
            </p:custDataLst>
          </p:nvPr>
        </p:nvSpPr>
        <p:spPr bwMode="auto">
          <a:xfrm rot="16200000">
            <a:off x="3548063" y="6415087"/>
            <a:ext cx="18288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Georgia" panose="02040502050405020303" pitchFamily="18" charset="0"/>
                <a:ea typeface="MS PGothic" panose="020B0600070205080204" pitchFamily="34" charset="-128"/>
              </a:defRPr>
            </a:lvl1pPr>
            <a:lvl2pPr marL="742950" indent="-285750">
              <a:defRPr sz="2000">
                <a:solidFill>
                  <a:schemeClr val="tx1"/>
                </a:solidFill>
                <a:latin typeface="Georgia" panose="02040502050405020303" pitchFamily="18" charset="0"/>
                <a:ea typeface="MS PGothic" panose="020B0600070205080204" pitchFamily="34" charset="-128"/>
              </a:defRPr>
            </a:lvl2pPr>
            <a:lvl3pPr marL="1143000" indent="-228600">
              <a:defRPr sz="2000">
                <a:solidFill>
                  <a:schemeClr val="tx1"/>
                </a:solidFill>
                <a:latin typeface="Georgia" panose="02040502050405020303" pitchFamily="18" charset="0"/>
                <a:ea typeface="MS PGothic" panose="020B0600070205080204" pitchFamily="34" charset="-128"/>
              </a:defRPr>
            </a:lvl3pPr>
            <a:lvl4pPr marL="1600200" indent="-228600">
              <a:defRPr sz="2000">
                <a:solidFill>
                  <a:schemeClr val="tx1"/>
                </a:solidFill>
                <a:latin typeface="Georgia" panose="02040502050405020303" pitchFamily="18" charset="0"/>
                <a:ea typeface="MS PGothic" panose="020B0600070205080204" pitchFamily="34" charset="-128"/>
              </a:defRPr>
            </a:lvl4pPr>
            <a:lvl5pPr marL="2057400" indent="-228600">
              <a:defRPr sz="2000">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9pPr>
          </a:lstStyle>
          <a:p>
            <a:pPr algn="r" eaLnBrk="1" hangingPunct="1">
              <a:lnSpc>
                <a:spcPct val="120000"/>
              </a:lnSpc>
              <a:spcBef>
                <a:spcPct val="50000"/>
              </a:spcBef>
            </a:pPr>
            <a:r>
              <a:rPr lang="en-US" altLang="en-US" sz="800">
                <a:latin typeface="Trebuchet MS" panose="020B0603020202020204" pitchFamily="34" charset="0"/>
              </a:rPr>
              <a:t>Photo by Ted Coonfield</a:t>
            </a:r>
          </a:p>
        </p:txBody>
      </p:sp>
      <p:grpSp>
        <p:nvGrpSpPr>
          <p:cNvPr id="28679" name="Group 6"/>
          <p:cNvGrpSpPr>
            <a:grpSpLocks/>
          </p:cNvGrpSpPr>
          <p:nvPr>
            <p:custDataLst>
              <p:tags r:id="rId6"/>
            </p:custDataLst>
          </p:nvPr>
        </p:nvGrpSpPr>
        <p:grpSpPr bwMode="auto">
          <a:xfrm>
            <a:off x="0" y="3255963"/>
            <a:ext cx="4538663" cy="2922587"/>
            <a:chOff x="140896" y="2198263"/>
            <a:chExt cx="9419700" cy="5283082"/>
          </a:xfrm>
        </p:grpSpPr>
        <p:sp>
          <p:nvSpPr>
            <p:cNvPr id="28680" name="Text Box 6"/>
            <p:cNvSpPr txBox="1">
              <a:spLocks noChangeArrowheads="1"/>
            </p:cNvSpPr>
            <p:nvPr>
              <p:custDataLst>
                <p:tags r:id="rId7"/>
              </p:custDataLst>
            </p:nvPr>
          </p:nvSpPr>
          <p:spPr bwMode="auto">
            <a:xfrm>
              <a:off x="1344397" y="2198263"/>
              <a:ext cx="2743337" cy="1656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Georgia" panose="02040502050405020303" pitchFamily="18" charset="0"/>
                  <a:ea typeface="MS PGothic" panose="020B0600070205080204" pitchFamily="34" charset="-128"/>
                </a:defRPr>
              </a:lvl1pPr>
              <a:lvl2pPr marL="742950" indent="-285750">
                <a:defRPr sz="2000">
                  <a:solidFill>
                    <a:schemeClr val="tx1"/>
                  </a:solidFill>
                  <a:latin typeface="Georgia" panose="02040502050405020303" pitchFamily="18" charset="0"/>
                  <a:ea typeface="MS PGothic" panose="020B0600070205080204" pitchFamily="34" charset="-128"/>
                </a:defRPr>
              </a:lvl2pPr>
              <a:lvl3pPr marL="1143000" indent="-228600">
                <a:defRPr sz="2000">
                  <a:solidFill>
                    <a:schemeClr val="tx1"/>
                  </a:solidFill>
                  <a:latin typeface="Georgia" panose="02040502050405020303" pitchFamily="18" charset="0"/>
                  <a:ea typeface="MS PGothic" panose="020B0600070205080204" pitchFamily="34" charset="-128"/>
                </a:defRPr>
              </a:lvl3pPr>
              <a:lvl4pPr marL="1600200" indent="-228600">
                <a:defRPr sz="2000">
                  <a:solidFill>
                    <a:schemeClr val="tx1"/>
                  </a:solidFill>
                  <a:latin typeface="Georgia" panose="02040502050405020303" pitchFamily="18" charset="0"/>
                  <a:ea typeface="MS PGothic" panose="020B0600070205080204" pitchFamily="34" charset="-128"/>
                </a:defRPr>
              </a:lvl4pPr>
              <a:lvl5pPr marL="2057400" indent="-228600">
                <a:defRPr sz="2000">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9pPr>
            </a:lstStyle>
            <a:p>
              <a:pPr algn="r" eaLnBrk="1" hangingPunct="1">
                <a:spcBef>
                  <a:spcPct val="50000"/>
                </a:spcBef>
              </a:pPr>
              <a:r>
                <a:rPr lang="en-US" altLang="en-US" sz="1400" b="1">
                  <a:solidFill>
                    <a:srgbClr val="006600"/>
                  </a:solidFill>
                </a:rPr>
                <a:t>Profit</a:t>
              </a:r>
              <a:r>
                <a:rPr lang="en-US" altLang="en-US" sz="1400"/>
                <a:t> over the long term</a:t>
              </a:r>
            </a:p>
            <a:p>
              <a:pPr eaLnBrk="1" hangingPunct="1">
                <a:spcBef>
                  <a:spcPct val="50000"/>
                </a:spcBef>
              </a:pPr>
              <a:endParaRPr lang="en-US" altLang="en-US" sz="1400"/>
            </a:p>
          </p:txBody>
        </p:sp>
        <p:sp>
          <p:nvSpPr>
            <p:cNvPr id="28681" name="Text Box 7"/>
            <p:cNvSpPr txBox="1">
              <a:spLocks noChangeArrowheads="1"/>
            </p:cNvSpPr>
            <p:nvPr>
              <p:custDataLst>
                <p:tags r:id="rId8"/>
              </p:custDataLst>
            </p:nvPr>
          </p:nvSpPr>
          <p:spPr bwMode="auto">
            <a:xfrm>
              <a:off x="6482414" y="4343400"/>
              <a:ext cx="3078182" cy="2530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Georgia" panose="02040502050405020303" pitchFamily="18" charset="0"/>
                  <a:ea typeface="MS PGothic" panose="020B0600070205080204" pitchFamily="34" charset="-128"/>
                </a:defRPr>
              </a:lvl1pPr>
              <a:lvl2pPr marL="742950" indent="-285750">
                <a:defRPr sz="2000">
                  <a:solidFill>
                    <a:schemeClr val="tx1"/>
                  </a:solidFill>
                  <a:latin typeface="Georgia" panose="02040502050405020303" pitchFamily="18" charset="0"/>
                  <a:ea typeface="MS PGothic" panose="020B0600070205080204" pitchFamily="34" charset="-128"/>
                </a:defRPr>
              </a:lvl2pPr>
              <a:lvl3pPr marL="1143000" indent="-228600">
                <a:defRPr sz="2000">
                  <a:solidFill>
                    <a:schemeClr val="tx1"/>
                  </a:solidFill>
                  <a:latin typeface="Georgia" panose="02040502050405020303" pitchFamily="18" charset="0"/>
                  <a:ea typeface="MS PGothic" panose="020B0600070205080204" pitchFamily="34" charset="-128"/>
                </a:defRPr>
              </a:lvl3pPr>
              <a:lvl4pPr marL="1600200" indent="-228600">
                <a:defRPr sz="2000">
                  <a:solidFill>
                    <a:schemeClr val="tx1"/>
                  </a:solidFill>
                  <a:latin typeface="Georgia" panose="02040502050405020303" pitchFamily="18" charset="0"/>
                  <a:ea typeface="MS PGothic" panose="020B0600070205080204" pitchFamily="34" charset="-128"/>
                </a:defRPr>
              </a:lvl4pPr>
              <a:lvl5pPr marL="2057400" indent="-228600">
                <a:defRPr sz="2000">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9pPr>
            </a:lstStyle>
            <a:p>
              <a:pPr eaLnBrk="1" hangingPunct="1">
                <a:spcBef>
                  <a:spcPct val="50000"/>
                </a:spcBef>
              </a:pPr>
              <a:r>
                <a:rPr lang="en-US" altLang="en-US" sz="1400" b="1">
                  <a:solidFill>
                    <a:srgbClr val="006600"/>
                  </a:solidFill>
                </a:rPr>
                <a:t>Stewardship</a:t>
              </a:r>
              <a:r>
                <a:rPr lang="en-US" altLang="en-US" sz="1400"/>
                <a:t> of our nation</a:t>
              </a:r>
              <a:r>
                <a:rPr lang="ja-JP" altLang="en-US" sz="1400"/>
                <a:t>’</a:t>
              </a:r>
              <a:r>
                <a:rPr lang="en-US" altLang="ja-JP" sz="1400"/>
                <a:t>s land and water</a:t>
              </a:r>
            </a:p>
            <a:p>
              <a:pPr eaLnBrk="1" hangingPunct="1">
                <a:spcBef>
                  <a:spcPct val="50000"/>
                </a:spcBef>
              </a:pPr>
              <a:endParaRPr lang="en-US" altLang="en-US" sz="2400"/>
            </a:p>
          </p:txBody>
        </p:sp>
        <p:sp>
          <p:nvSpPr>
            <p:cNvPr id="28682" name="Text Box 8"/>
            <p:cNvSpPr txBox="1">
              <a:spLocks noChangeArrowheads="1"/>
            </p:cNvSpPr>
            <p:nvPr>
              <p:custDataLst>
                <p:tags r:id="rId9"/>
              </p:custDataLst>
            </p:nvPr>
          </p:nvSpPr>
          <p:spPr bwMode="auto">
            <a:xfrm>
              <a:off x="140896" y="6146328"/>
              <a:ext cx="4027095" cy="1335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Georgia" panose="02040502050405020303" pitchFamily="18" charset="0"/>
                  <a:ea typeface="MS PGothic" panose="020B0600070205080204" pitchFamily="34" charset="-128"/>
                </a:defRPr>
              </a:lvl1pPr>
              <a:lvl2pPr marL="742950" indent="-285750">
                <a:defRPr sz="2000">
                  <a:solidFill>
                    <a:schemeClr val="tx1"/>
                  </a:solidFill>
                  <a:latin typeface="Georgia" panose="02040502050405020303" pitchFamily="18" charset="0"/>
                  <a:ea typeface="MS PGothic" panose="020B0600070205080204" pitchFamily="34" charset="-128"/>
                </a:defRPr>
              </a:lvl2pPr>
              <a:lvl3pPr marL="1143000" indent="-228600">
                <a:defRPr sz="2000">
                  <a:solidFill>
                    <a:schemeClr val="tx1"/>
                  </a:solidFill>
                  <a:latin typeface="Georgia" panose="02040502050405020303" pitchFamily="18" charset="0"/>
                  <a:ea typeface="MS PGothic" panose="020B0600070205080204" pitchFamily="34" charset="-128"/>
                </a:defRPr>
              </a:lvl3pPr>
              <a:lvl4pPr marL="1600200" indent="-228600">
                <a:defRPr sz="2000">
                  <a:solidFill>
                    <a:schemeClr val="tx1"/>
                  </a:solidFill>
                  <a:latin typeface="Georgia" panose="02040502050405020303" pitchFamily="18" charset="0"/>
                  <a:ea typeface="MS PGothic" panose="020B0600070205080204" pitchFamily="34" charset="-128"/>
                </a:defRPr>
              </a:lvl4pPr>
              <a:lvl5pPr marL="2057400" indent="-228600">
                <a:defRPr sz="2000">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9pPr>
            </a:lstStyle>
            <a:p>
              <a:pPr algn="r" eaLnBrk="1" hangingPunct="1">
                <a:spcBef>
                  <a:spcPct val="50000"/>
                </a:spcBef>
              </a:pPr>
              <a:r>
                <a:rPr lang="en-US" altLang="en-US" sz="1400" b="1">
                  <a:solidFill>
                    <a:srgbClr val="006600"/>
                  </a:solidFill>
                </a:rPr>
                <a:t>Quality of Life</a:t>
              </a:r>
              <a:r>
                <a:rPr lang="en-US" altLang="en-US" sz="1400"/>
                <a:t> for farmers, ranchers and their communities</a:t>
              </a:r>
            </a:p>
          </p:txBody>
        </p:sp>
        <p:sp>
          <p:nvSpPr>
            <p:cNvPr id="28683" name="Oval 9"/>
            <p:cNvSpPr>
              <a:spLocks noChangeArrowheads="1"/>
            </p:cNvSpPr>
            <p:nvPr>
              <p:custDataLst>
                <p:tags r:id="rId10"/>
              </p:custDataLst>
            </p:nvPr>
          </p:nvSpPr>
          <p:spPr bwMode="auto">
            <a:xfrm>
              <a:off x="3276600" y="4420425"/>
              <a:ext cx="2133600" cy="1828800"/>
            </a:xfrm>
            <a:prstGeom prst="ellipse">
              <a:avLst/>
            </a:prstGeom>
            <a:solidFill>
              <a:srgbClr val="0066FF">
                <a:alpha val="50195"/>
              </a:srgbClr>
            </a:solidFill>
            <a:ln w="9525">
              <a:solidFill>
                <a:schemeClr val="tx1"/>
              </a:solidFill>
              <a:round/>
              <a:headEnd/>
              <a:tailEnd/>
            </a:ln>
          </p:spPr>
          <p:txBody>
            <a:bodyPr wrap="none" anchor="ctr"/>
            <a:lstStyle>
              <a:lvl1pPr>
                <a:defRPr sz="2000">
                  <a:solidFill>
                    <a:schemeClr val="tx1"/>
                  </a:solidFill>
                  <a:latin typeface="Georgia" panose="02040502050405020303" pitchFamily="18" charset="0"/>
                  <a:ea typeface="MS PGothic" panose="020B0600070205080204" pitchFamily="34" charset="-128"/>
                </a:defRPr>
              </a:lvl1pPr>
              <a:lvl2pPr marL="742950" indent="-285750">
                <a:defRPr sz="2000">
                  <a:solidFill>
                    <a:schemeClr val="tx1"/>
                  </a:solidFill>
                  <a:latin typeface="Georgia" panose="02040502050405020303" pitchFamily="18" charset="0"/>
                  <a:ea typeface="MS PGothic" panose="020B0600070205080204" pitchFamily="34" charset="-128"/>
                </a:defRPr>
              </a:lvl2pPr>
              <a:lvl3pPr marL="1143000" indent="-228600">
                <a:defRPr sz="2000">
                  <a:solidFill>
                    <a:schemeClr val="tx1"/>
                  </a:solidFill>
                  <a:latin typeface="Georgia" panose="02040502050405020303" pitchFamily="18" charset="0"/>
                  <a:ea typeface="MS PGothic" panose="020B0600070205080204" pitchFamily="34" charset="-128"/>
                </a:defRPr>
              </a:lvl3pPr>
              <a:lvl4pPr marL="1600200" indent="-228600">
                <a:defRPr sz="2000">
                  <a:solidFill>
                    <a:schemeClr val="tx1"/>
                  </a:solidFill>
                  <a:latin typeface="Georgia" panose="02040502050405020303" pitchFamily="18" charset="0"/>
                  <a:ea typeface="MS PGothic" panose="020B0600070205080204" pitchFamily="34" charset="-128"/>
                </a:defRPr>
              </a:lvl4pPr>
              <a:lvl5pPr marL="2057400" indent="-228600">
                <a:defRPr sz="2000">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9pPr>
            </a:lstStyle>
            <a:p>
              <a:pPr eaLnBrk="1" hangingPunct="1"/>
              <a:endParaRPr lang="en-US" altLang="en-US"/>
            </a:p>
          </p:txBody>
        </p:sp>
        <p:sp>
          <p:nvSpPr>
            <p:cNvPr id="28684" name="Oval 10"/>
            <p:cNvSpPr>
              <a:spLocks noChangeArrowheads="1"/>
            </p:cNvSpPr>
            <p:nvPr>
              <p:custDataLst>
                <p:tags r:id="rId11"/>
              </p:custDataLst>
            </p:nvPr>
          </p:nvSpPr>
          <p:spPr bwMode="auto">
            <a:xfrm>
              <a:off x="3810000" y="3124200"/>
              <a:ext cx="2133600" cy="1828800"/>
            </a:xfrm>
            <a:prstGeom prst="ellipse">
              <a:avLst/>
            </a:prstGeom>
            <a:solidFill>
              <a:srgbClr val="CC6600">
                <a:alpha val="50195"/>
              </a:srgbClr>
            </a:solidFill>
            <a:ln w="9525">
              <a:solidFill>
                <a:schemeClr val="tx1"/>
              </a:solidFill>
              <a:round/>
              <a:headEnd/>
              <a:tailEnd/>
            </a:ln>
          </p:spPr>
          <p:txBody>
            <a:bodyPr wrap="none" anchor="ctr"/>
            <a:lstStyle>
              <a:lvl1pPr>
                <a:defRPr sz="2000">
                  <a:solidFill>
                    <a:schemeClr val="tx1"/>
                  </a:solidFill>
                  <a:latin typeface="Georgia" panose="02040502050405020303" pitchFamily="18" charset="0"/>
                  <a:ea typeface="MS PGothic" panose="020B0600070205080204" pitchFamily="34" charset="-128"/>
                </a:defRPr>
              </a:lvl1pPr>
              <a:lvl2pPr marL="742950" indent="-285750">
                <a:defRPr sz="2000">
                  <a:solidFill>
                    <a:schemeClr val="tx1"/>
                  </a:solidFill>
                  <a:latin typeface="Georgia" panose="02040502050405020303" pitchFamily="18" charset="0"/>
                  <a:ea typeface="MS PGothic" panose="020B0600070205080204" pitchFamily="34" charset="-128"/>
                </a:defRPr>
              </a:lvl2pPr>
              <a:lvl3pPr marL="1143000" indent="-228600">
                <a:defRPr sz="2000">
                  <a:solidFill>
                    <a:schemeClr val="tx1"/>
                  </a:solidFill>
                  <a:latin typeface="Georgia" panose="02040502050405020303" pitchFamily="18" charset="0"/>
                  <a:ea typeface="MS PGothic" panose="020B0600070205080204" pitchFamily="34" charset="-128"/>
                </a:defRPr>
              </a:lvl3pPr>
              <a:lvl4pPr marL="1600200" indent="-228600">
                <a:defRPr sz="2000">
                  <a:solidFill>
                    <a:schemeClr val="tx1"/>
                  </a:solidFill>
                  <a:latin typeface="Georgia" panose="02040502050405020303" pitchFamily="18" charset="0"/>
                  <a:ea typeface="MS PGothic" panose="020B0600070205080204" pitchFamily="34" charset="-128"/>
                </a:defRPr>
              </a:lvl4pPr>
              <a:lvl5pPr marL="2057400" indent="-228600">
                <a:defRPr sz="2000">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9pPr>
            </a:lstStyle>
            <a:p>
              <a:pPr eaLnBrk="1" hangingPunct="1"/>
              <a:endParaRPr lang="en-US" altLang="en-US"/>
            </a:p>
          </p:txBody>
        </p:sp>
        <p:sp>
          <p:nvSpPr>
            <p:cNvPr id="28685" name="Oval 11"/>
            <p:cNvSpPr>
              <a:spLocks noChangeArrowheads="1"/>
            </p:cNvSpPr>
            <p:nvPr>
              <p:custDataLst>
                <p:tags r:id="rId12"/>
              </p:custDataLst>
            </p:nvPr>
          </p:nvSpPr>
          <p:spPr bwMode="auto">
            <a:xfrm>
              <a:off x="4343400" y="4114800"/>
              <a:ext cx="2133600" cy="1828800"/>
            </a:xfrm>
            <a:prstGeom prst="ellipse">
              <a:avLst/>
            </a:prstGeom>
            <a:solidFill>
              <a:srgbClr val="008000">
                <a:alpha val="50195"/>
              </a:srgbClr>
            </a:solidFill>
            <a:ln w="9525">
              <a:solidFill>
                <a:schemeClr val="tx1"/>
              </a:solidFill>
              <a:round/>
              <a:headEnd/>
              <a:tailEnd/>
            </a:ln>
          </p:spPr>
          <p:txBody>
            <a:bodyPr wrap="none" anchor="ctr"/>
            <a:lstStyle>
              <a:lvl1pPr>
                <a:defRPr sz="2000">
                  <a:solidFill>
                    <a:schemeClr val="tx1"/>
                  </a:solidFill>
                  <a:latin typeface="Georgia" panose="02040502050405020303" pitchFamily="18" charset="0"/>
                  <a:ea typeface="MS PGothic" panose="020B0600070205080204" pitchFamily="34" charset="-128"/>
                </a:defRPr>
              </a:lvl1pPr>
              <a:lvl2pPr marL="742950" indent="-285750">
                <a:defRPr sz="2000">
                  <a:solidFill>
                    <a:schemeClr val="tx1"/>
                  </a:solidFill>
                  <a:latin typeface="Georgia" panose="02040502050405020303" pitchFamily="18" charset="0"/>
                  <a:ea typeface="MS PGothic" panose="020B0600070205080204" pitchFamily="34" charset="-128"/>
                </a:defRPr>
              </a:lvl2pPr>
              <a:lvl3pPr marL="1143000" indent="-228600">
                <a:defRPr sz="2000">
                  <a:solidFill>
                    <a:schemeClr val="tx1"/>
                  </a:solidFill>
                  <a:latin typeface="Georgia" panose="02040502050405020303" pitchFamily="18" charset="0"/>
                  <a:ea typeface="MS PGothic" panose="020B0600070205080204" pitchFamily="34" charset="-128"/>
                </a:defRPr>
              </a:lvl3pPr>
              <a:lvl4pPr marL="1600200" indent="-228600">
                <a:defRPr sz="2000">
                  <a:solidFill>
                    <a:schemeClr val="tx1"/>
                  </a:solidFill>
                  <a:latin typeface="Georgia" panose="02040502050405020303" pitchFamily="18" charset="0"/>
                  <a:ea typeface="MS PGothic" panose="020B0600070205080204" pitchFamily="34" charset="-128"/>
                </a:defRPr>
              </a:lvl4pPr>
              <a:lvl5pPr marL="2057400" indent="-228600">
                <a:defRPr sz="2000">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9pPr>
            </a:lstStyle>
            <a:p>
              <a:pPr eaLnBrk="1" hangingPunct="1"/>
              <a:endParaRPr lang="en-US" altLang="en-US"/>
            </a:p>
          </p:txBody>
        </p:sp>
      </p:grpSp>
    </p:spTree>
    <p:custDataLst>
      <p:tags r:id="rId1"/>
    </p:custDataLst>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ECD8E5"/>
        </a:solidFill>
        <a:effectLst/>
      </p:bgPr>
    </p:bg>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2978" y="19009"/>
            <a:ext cx="7280694" cy="3004731"/>
          </a:xfrm>
          <a:prstGeom prst="rect">
            <a:avLst/>
          </a:prstGeom>
        </p:spPr>
      </p:pic>
      <p:sp>
        <p:nvSpPr>
          <p:cNvPr id="5" name="Right Arrow 4"/>
          <p:cNvSpPr>
            <a:spLocks noChangeArrowheads="1"/>
          </p:cNvSpPr>
          <p:nvPr>
            <p:custDataLst>
              <p:tags r:id="rId2"/>
            </p:custDataLst>
          </p:nvPr>
        </p:nvSpPr>
        <p:spPr bwMode="auto">
          <a:xfrm rot="21169003" flipV="1">
            <a:off x="429592" y="1877197"/>
            <a:ext cx="513293" cy="251776"/>
          </a:xfrm>
          <a:prstGeom prst="rightArrow">
            <a:avLst>
              <a:gd name="adj1" fmla="val 65655"/>
              <a:gd name="adj2" fmla="val 49967"/>
            </a:avLst>
          </a:prstGeom>
          <a:solidFill>
            <a:srgbClr val="FF0000"/>
          </a:solidFill>
          <a:ln w="0" algn="ctr">
            <a:solidFill>
              <a:srgbClr val="000000"/>
            </a:solidFill>
            <a:round/>
            <a:headEnd/>
            <a:tailEnd/>
          </a:ln>
        </p:spPr>
        <p:txBody>
          <a:bodyPr/>
          <a:lstStyle/>
          <a:p>
            <a:pPr marL="342900" marR="0" lvl="0" indent="-342900" algn="r" defTabSz="914400" rtl="0" eaLnBrk="1" fontAlgn="base" latinLnBrk="0" hangingPunct="1">
              <a:lnSpc>
                <a:spcPct val="15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Trebuchet MS" pitchFamily="34" charset="0"/>
              <a:ea typeface="+mn-ea"/>
              <a:cs typeface="Arial" charset="0"/>
            </a:endParaRPr>
          </a:p>
        </p:txBody>
      </p:sp>
      <p:pic>
        <p:nvPicPr>
          <p:cNvPr id="4" name="Picture 3"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2978" y="3112540"/>
            <a:ext cx="7664132" cy="3476568"/>
          </a:xfrm>
          <a:prstGeom prst="rect">
            <a:avLst/>
          </a:prstGeom>
        </p:spPr>
      </p:pic>
      <p:sp>
        <p:nvSpPr>
          <p:cNvPr id="6" name="Right Arrow 5"/>
          <p:cNvSpPr>
            <a:spLocks noChangeArrowheads="1"/>
          </p:cNvSpPr>
          <p:nvPr>
            <p:custDataLst>
              <p:tags r:id="rId3"/>
            </p:custDataLst>
          </p:nvPr>
        </p:nvSpPr>
        <p:spPr bwMode="auto">
          <a:xfrm rot="21169003" flipV="1">
            <a:off x="3618489" y="4724936"/>
            <a:ext cx="513293" cy="251776"/>
          </a:xfrm>
          <a:prstGeom prst="rightArrow">
            <a:avLst>
              <a:gd name="adj1" fmla="val 65655"/>
              <a:gd name="adj2" fmla="val 49967"/>
            </a:avLst>
          </a:prstGeom>
          <a:solidFill>
            <a:srgbClr val="FF0000"/>
          </a:solidFill>
          <a:ln w="0" algn="ctr">
            <a:solidFill>
              <a:srgbClr val="000000"/>
            </a:solidFill>
            <a:round/>
            <a:headEnd/>
            <a:tailEnd/>
          </a:ln>
        </p:spPr>
        <p:txBody>
          <a:bodyPr/>
          <a:lstStyle/>
          <a:p>
            <a:pPr marL="342900" marR="0" lvl="0" indent="-342900" algn="r" defTabSz="914400" rtl="0" eaLnBrk="1" fontAlgn="base" latinLnBrk="0" hangingPunct="1">
              <a:lnSpc>
                <a:spcPct val="15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Trebuchet MS" pitchFamily="34" charset="0"/>
              <a:ea typeface="+mn-ea"/>
              <a:cs typeface="Arial" charset="0"/>
            </a:endParaRPr>
          </a:p>
        </p:txBody>
      </p:sp>
    </p:spTree>
    <p:custDataLst>
      <p:tags r:id="rId1"/>
    </p:custDataLst>
    <p:extLst>
      <p:ext uri="{BB962C8B-B14F-4D97-AF65-F5344CB8AC3E}">
        <p14:creationId xmlns:p14="http://schemas.microsoft.com/office/powerpoint/2010/main" val="40294733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ECD8E5"/>
        </a:solidFill>
        <a:effectLst/>
      </p:bgPr>
    </p:bg>
    <p:spTree>
      <p:nvGrpSpPr>
        <p:cNvPr id="1" name=""/>
        <p:cNvGrpSpPr/>
        <p:nvPr/>
      </p:nvGrpSpPr>
      <p:grpSpPr>
        <a:xfrm>
          <a:off x="0" y="0"/>
          <a:ext cx="0" cy="0"/>
          <a:chOff x="0" y="0"/>
          <a:chExt cx="0" cy="0"/>
        </a:xfrm>
      </p:grpSpPr>
      <p:pic>
        <p:nvPicPr>
          <p:cNvPr id="8" name="Picture 7"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3701" y="1417702"/>
            <a:ext cx="8788587" cy="3999134"/>
          </a:xfrm>
          <a:prstGeom prst="rect">
            <a:avLst/>
          </a:prstGeom>
        </p:spPr>
      </p:pic>
      <p:sp>
        <p:nvSpPr>
          <p:cNvPr id="9" name="Rectangle 8"/>
          <p:cNvSpPr/>
          <p:nvPr>
            <p:custDataLst>
              <p:tags r:id="rId2"/>
            </p:custDataLst>
          </p:nvPr>
        </p:nvSpPr>
        <p:spPr bwMode="auto">
          <a:xfrm>
            <a:off x="321052" y="2081936"/>
            <a:ext cx="3761117" cy="707366"/>
          </a:xfrm>
          <a:prstGeom prst="rect">
            <a:avLst/>
          </a:prstGeom>
          <a:solidFill>
            <a:srgbClr val="FFFFFF"/>
          </a:soli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r" defTabSz="914400" rtl="0" eaLnBrk="1" fontAlgn="base" latinLnBrk="0" hangingPunct="1">
              <a:lnSpc>
                <a:spcPct val="150000"/>
              </a:lnSpc>
              <a:spcBef>
                <a:spcPct val="0"/>
              </a:spcBef>
              <a:spcAft>
                <a:spcPct val="0"/>
              </a:spcAft>
              <a:buClrTx/>
              <a:buSzTx/>
              <a:buFontTx/>
              <a:buNone/>
              <a:tabLst/>
            </a:pPr>
            <a:endParaRPr kumimoji="0" lang="en-US" sz="4000" b="0" i="0" u="none" strike="noStrike" cap="none" normalizeH="0" baseline="0" smtClean="0">
              <a:ln>
                <a:noFill/>
              </a:ln>
              <a:solidFill>
                <a:schemeClr val="tx1"/>
              </a:solidFill>
              <a:effectLst/>
              <a:latin typeface="Trebuchet MS" pitchFamily="34" charset="0"/>
            </a:endParaRPr>
          </a:p>
        </p:txBody>
      </p:sp>
      <p:sp>
        <p:nvSpPr>
          <p:cNvPr id="5" name="Right Arrow 4"/>
          <p:cNvSpPr>
            <a:spLocks noChangeArrowheads="1"/>
          </p:cNvSpPr>
          <p:nvPr>
            <p:custDataLst>
              <p:tags r:id="rId3"/>
            </p:custDataLst>
          </p:nvPr>
        </p:nvSpPr>
        <p:spPr bwMode="auto">
          <a:xfrm rot="21169003">
            <a:off x="6194867" y="5310679"/>
            <a:ext cx="2269866" cy="212313"/>
          </a:xfrm>
          <a:prstGeom prst="rightArrow">
            <a:avLst>
              <a:gd name="adj1" fmla="val 65655"/>
              <a:gd name="adj2" fmla="val 49967"/>
            </a:avLst>
          </a:prstGeom>
          <a:solidFill>
            <a:srgbClr val="FF0000"/>
          </a:solidFill>
          <a:ln w="0" algn="ctr">
            <a:solidFill>
              <a:srgbClr val="000000"/>
            </a:solidFill>
            <a:round/>
            <a:headEnd/>
            <a:tailEnd/>
          </a:ln>
        </p:spPr>
        <p:txBody>
          <a:bodyPr/>
          <a:lstStyle/>
          <a:p>
            <a:pPr marL="342900" marR="0" lvl="0" indent="-342900" algn="r" defTabSz="914400" rtl="0" eaLnBrk="1" fontAlgn="base" latinLnBrk="0" hangingPunct="1">
              <a:lnSpc>
                <a:spcPct val="15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Trebuchet MS" pitchFamily="34" charset="0"/>
              <a:ea typeface="+mn-ea"/>
              <a:cs typeface="Arial" charset="0"/>
            </a:endParaRPr>
          </a:p>
        </p:txBody>
      </p:sp>
    </p:spTree>
    <p:custDataLst>
      <p:tags r:id="rId1"/>
    </p:custDataLst>
    <p:extLst>
      <p:ext uri="{BB962C8B-B14F-4D97-AF65-F5344CB8AC3E}">
        <p14:creationId xmlns:p14="http://schemas.microsoft.com/office/powerpoint/2010/main" val="16741060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ECD8E5"/>
        </a:solidFill>
        <a:effectLst/>
      </p:bgPr>
    </p:bg>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4363" y="2352525"/>
            <a:ext cx="7335274" cy="2152950"/>
          </a:xfrm>
          <a:prstGeom prst="rect">
            <a:avLst/>
          </a:prstGeom>
        </p:spPr>
      </p:pic>
      <p:pic>
        <p:nvPicPr>
          <p:cNvPr id="3" name="Picture 2"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573" y="1223654"/>
            <a:ext cx="8393528" cy="4116741"/>
          </a:xfrm>
          <a:prstGeom prst="rect">
            <a:avLst/>
          </a:prstGeom>
        </p:spPr>
      </p:pic>
      <p:sp>
        <p:nvSpPr>
          <p:cNvPr id="5" name="Right Arrow 4"/>
          <p:cNvSpPr>
            <a:spLocks noChangeArrowheads="1"/>
          </p:cNvSpPr>
          <p:nvPr>
            <p:custDataLst>
              <p:tags r:id="rId2"/>
            </p:custDataLst>
          </p:nvPr>
        </p:nvSpPr>
        <p:spPr bwMode="auto">
          <a:xfrm rot="10148993">
            <a:off x="1272634" y="4399319"/>
            <a:ext cx="2269866" cy="212313"/>
          </a:xfrm>
          <a:prstGeom prst="rightArrow">
            <a:avLst>
              <a:gd name="adj1" fmla="val 65655"/>
              <a:gd name="adj2" fmla="val 49967"/>
            </a:avLst>
          </a:prstGeom>
          <a:solidFill>
            <a:srgbClr val="FF0000"/>
          </a:solidFill>
          <a:ln w="0" algn="ctr">
            <a:solidFill>
              <a:srgbClr val="000000"/>
            </a:solidFill>
            <a:round/>
            <a:headEnd/>
            <a:tailEnd/>
          </a:ln>
        </p:spPr>
        <p:txBody>
          <a:bodyPr/>
          <a:lstStyle/>
          <a:p>
            <a:pPr marL="342900" marR="0" lvl="0" indent="-342900" algn="r" defTabSz="914400" rtl="0" eaLnBrk="1" fontAlgn="base" latinLnBrk="0" hangingPunct="1">
              <a:lnSpc>
                <a:spcPct val="15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Trebuchet MS" pitchFamily="34" charset="0"/>
              <a:ea typeface="+mn-ea"/>
              <a:cs typeface="Arial" charset="0"/>
            </a:endParaRPr>
          </a:p>
        </p:txBody>
      </p:sp>
    </p:spTree>
    <p:custDataLst>
      <p:tags r:id="rId1"/>
    </p:custDataLst>
    <p:extLst>
      <p:ext uri="{BB962C8B-B14F-4D97-AF65-F5344CB8AC3E}">
        <p14:creationId xmlns:p14="http://schemas.microsoft.com/office/powerpoint/2010/main" val="14840467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ECD8E5"/>
        </a:solidFill>
        <a:effectLst/>
      </p:bgPr>
    </p:bg>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363" y="2352525"/>
            <a:ext cx="7335274" cy="2152950"/>
          </a:xfrm>
          <a:prstGeom prst="rect">
            <a:avLst/>
          </a:prstGeom>
        </p:spPr>
      </p:pic>
      <p:pic>
        <p:nvPicPr>
          <p:cNvPr id="3" name="Picture 2"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73" y="1223654"/>
            <a:ext cx="8393528" cy="4116741"/>
          </a:xfrm>
          <a:prstGeom prst="rect">
            <a:avLst/>
          </a:prstGeom>
        </p:spPr>
      </p:pic>
      <p:pic>
        <p:nvPicPr>
          <p:cNvPr id="4" name="Picture 3"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809" y="1066470"/>
            <a:ext cx="9002381" cy="4725059"/>
          </a:xfrm>
          <a:prstGeom prst="rect">
            <a:avLst/>
          </a:prstGeom>
        </p:spPr>
      </p:pic>
    </p:spTree>
    <p:custDataLst>
      <p:tags r:id="rId1"/>
    </p:custDataLst>
    <p:extLst>
      <p:ext uri="{BB962C8B-B14F-4D97-AF65-F5344CB8AC3E}">
        <p14:creationId xmlns:p14="http://schemas.microsoft.com/office/powerpoint/2010/main" val="186800707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ECD8E5"/>
        </a:solidFill>
        <a:effectLst/>
      </p:bgPr>
    </p:bg>
    <p:spTree>
      <p:nvGrpSpPr>
        <p:cNvPr id="1" name=""/>
        <p:cNvGrpSpPr/>
        <p:nvPr/>
      </p:nvGrpSpPr>
      <p:grpSpPr>
        <a:xfrm>
          <a:off x="0" y="0"/>
          <a:ext cx="0" cy="0"/>
          <a:chOff x="0" y="0"/>
          <a:chExt cx="0" cy="0"/>
        </a:xfrm>
      </p:grpSpPr>
      <p:sp>
        <p:nvSpPr>
          <p:cNvPr id="5" name="Right Arrow 4"/>
          <p:cNvSpPr>
            <a:spLocks noChangeArrowheads="1"/>
          </p:cNvSpPr>
          <p:nvPr>
            <p:custDataLst>
              <p:tags r:id="rId2"/>
            </p:custDataLst>
          </p:nvPr>
        </p:nvSpPr>
        <p:spPr bwMode="auto">
          <a:xfrm rot="21169003" flipV="1">
            <a:off x="254519" y="3964788"/>
            <a:ext cx="513293" cy="251776"/>
          </a:xfrm>
          <a:prstGeom prst="rightArrow">
            <a:avLst>
              <a:gd name="adj1" fmla="val 65655"/>
              <a:gd name="adj2" fmla="val 49967"/>
            </a:avLst>
          </a:prstGeom>
          <a:solidFill>
            <a:srgbClr val="FF0000"/>
          </a:solidFill>
          <a:ln w="0" algn="ctr">
            <a:solidFill>
              <a:srgbClr val="000000"/>
            </a:solidFill>
            <a:round/>
            <a:headEnd/>
            <a:tailEnd/>
          </a:ln>
        </p:spPr>
        <p:txBody>
          <a:bodyPr/>
          <a:lstStyle/>
          <a:p>
            <a:pPr marL="342900" marR="0" lvl="0" indent="-342900" algn="r" defTabSz="914400" rtl="0" eaLnBrk="1" fontAlgn="base" latinLnBrk="0" hangingPunct="1">
              <a:lnSpc>
                <a:spcPct val="15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Trebuchet MS" pitchFamily="34" charset="0"/>
              <a:ea typeface="MS PGothic" panose="020B0600070205080204" pitchFamily="34" charset="-128"/>
              <a:cs typeface="Arial" charset="0"/>
            </a:endParaRPr>
          </a:p>
        </p:txBody>
      </p:sp>
      <p:pic>
        <p:nvPicPr>
          <p:cNvPr id="4" name="Picture 3"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1540" y="650225"/>
            <a:ext cx="7694020" cy="5085176"/>
          </a:xfrm>
          <a:prstGeom prst="rect">
            <a:avLst/>
          </a:prstGeom>
          <a:ln>
            <a:solidFill>
              <a:srgbClr val="000000"/>
            </a:solidFill>
          </a:ln>
        </p:spPr>
      </p:pic>
      <p:sp>
        <p:nvSpPr>
          <p:cNvPr id="2" name="Oval 1"/>
          <p:cNvSpPr/>
          <p:nvPr>
            <p:custDataLst>
              <p:tags r:id="rId3"/>
            </p:custDataLst>
          </p:nvPr>
        </p:nvSpPr>
        <p:spPr bwMode="auto">
          <a:xfrm flipH="1">
            <a:off x="6469811" y="3933684"/>
            <a:ext cx="1052423" cy="313984"/>
          </a:xfrm>
          <a:prstGeom prst="ellipse">
            <a:avLst/>
          </a:prstGeom>
          <a:noFill/>
          <a:ln w="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r" defTabSz="914400" rtl="0" eaLnBrk="1" fontAlgn="base" latinLnBrk="0" hangingPunct="1">
              <a:lnSpc>
                <a:spcPct val="150000"/>
              </a:lnSpc>
              <a:spcBef>
                <a:spcPct val="0"/>
              </a:spcBef>
              <a:spcAft>
                <a:spcPct val="0"/>
              </a:spcAft>
              <a:buClrTx/>
              <a:buSzTx/>
              <a:buFontTx/>
              <a:buNone/>
              <a:tabLst/>
            </a:pPr>
            <a:endParaRPr kumimoji="0" lang="en-US" sz="4000" b="0" i="0" u="none" strike="noStrike" cap="none" normalizeH="0" baseline="0" smtClean="0">
              <a:ln>
                <a:noFill/>
              </a:ln>
              <a:solidFill>
                <a:schemeClr val="tx1"/>
              </a:solidFill>
              <a:effectLst/>
              <a:latin typeface="Trebuchet MS" pitchFamily="34" charset="0"/>
            </a:endParaRPr>
          </a:p>
        </p:txBody>
      </p:sp>
    </p:spTree>
    <p:custDataLst>
      <p:tags r:id="rId1"/>
    </p:custDataLst>
    <p:extLst>
      <p:ext uri="{BB962C8B-B14F-4D97-AF65-F5344CB8AC3E}">
        <p14:creationId xmlns:p14="http://schemas.microsoft.com/office/powerpoint/2010/main" val="215956740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ECD8E5"/>
        </a:solidFill>
        <a:effectLst/>
      </p:bgPr>
    </p:bg>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76600" y="19050"/>
            <a:ext cx="5375868" cy="6858000"/>
          </a:xfrm>
          <a:prstGeom prst="rect">
            <a:avLst/>
          </a:prstGeom>
          <a:ln>
            <a:solidFill>
              <a:srgbClr val="000000"/>
            </a:solidFill>
          </a:ln>
        </p:spPr>
      </p:pic>
      <p:sp>
        <p:nvSpPr>
          <p:cNvPr id="6" name="TextBox 1"/>
          <p:cNvSpPr txBox="1">
            <a:spLocks noChangeArrowheads="1"/>
          </p:cNvSpPr>
          <p:nvPr>
            <p:custDataLst>
              <p:tags r:id="rId2"/>
            </p:custDataLst>
          </p:nvPr>
        </p:nvSpPr>
        <p:spPr bwMode="auto">
          <a:xfrm>
            <a:off x="648419" y="262562"/>
            <a:ext cx="2438400" cy="637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Georgia" panose="02040502050405020303" pitchFamily="18" charset="0"/>
                <a:ea typeface="MS PGothic" panose="020B0600070205080204" pitchFamily="34" charset="-128"/>
              </a:defRPr>
            </a:lvl1pPr>
            <a:lvl2pPr marL="742950" indent="-285750">
              <a:defRPr sz="2000">
                <a:solidFill>
                  <a:schemeClr val="tx1"/>
                </a:solidFill>
                <a:latin typeface="Georgia" panose="02040502050405020303" pitchFamily="18" charset="0"/>
                <a:ea typeface="MS PGothic" panose="020B0600070205080204" pitchFamily="34" charset="-128"/>
              </a:defRPr>
            </a:lvl2pPr>
            <a:lvl3pPr marL="1143000" indent="-228600">
              <a:defRPr sz="2000">
                <a:solidFill>
                  <a:schemeClr val="tx1"/>
                </a:solidFill>
                <a:latin typeface="Georgia" panose="02040502050405020303" pitchFamily="18" charset="0"/>
                <a:ea typeface="MS PGothic" panose="020B0600070205080204" pitchFamily="34" charset="-128"/>
              </a:defRPr>
            </a:lvl3pPr>
            <a:lvl4pPr marL="1600200" indent="-228600">
              <a:defRPr sz="2000">
                <a:solidFill>
                  <a:schemeClr val="tx1"/>
                </a:solidFill>
                <a:latin typeface="Georgia" panose="02040502050405020303" pitchFamily="18" charset="0"/>
                <a:ea typeface="MS PGothic" panose="020B0600070205080204" pitchFamily="34" charset="-128"/>
              </a:defRPr>
            </a:lvl4pPr>
            <a:lvl5pPr marL="2057400" indent="-228600">
              <a:defRPr sz="2000">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9pPr>
          </a:lstStyle>
          <a:p>
            <a:pPr eaLnBrk="1" hangingPunct="1"/>
            <a:r>
              <a:rPr lang="en-US" altLang="en-US" sz="2400" dirty="0"/>
              <a:t>Signoff </a:t>
            </a:r>
            <a:r>
              <a:rPr lang="en-US" altLang="en-US" sz="2400" dirty="0" smtClean="0"/>
              <a:t>Sheet: </a:t>
            </a:r>
            <a:r>
              <a:rPr lang="en-US" altLang="en-US" sz="2400" dirty="0"/>
              <a:t>Print, sign, and submit to your institution’s grant office to complete and sign.</a:t>
            </a:r>
          </a:p>
          <a:p>
            <a:pPr eaLnBrk="1" hangingPunct="1"/>
            <a:r>
              <a:rPr lang="en-US" altLang="en-US" sz="2400" dirty="0"/>
              <a:t>You will upload pdf of pages with all signatures </a:t>
            </a:r>
            <a:r>
              <a:rPr lang="en-US" altLang="en-US" sz="2400" dirty="0" smtClean="0"/>
              <a:t>in the signature question of the “other attachments” section</a:t>
            </a:r>
            <a:endParaRPr lang="en-US" altLang="en-US" sz="2400" dirty="0"/>
          </a:p>
          <a:p>
            <a:pPr eaLnBrk="1" hangingPunct="1"/>
            <a:endParaRPr lang="en-US" altLang="en-US" sz="2400" dirty="0"/>
          </a:p>
        </p:txBody>
      </p:sp>
    </p:spTree>
    <p:custDataLst>
      <p:tags r:id="rId1"/>
    </p:custDataLst>
    <p:extLst>
      <p:ext uri="{BB962C8B-B14F-4D97-AF65-F5344CB8AC3E}">
        <p14:creationId xmlns:p14="http://schemas.microsoft.com/office/powerpoint/2010/main" val="378237113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ECD8E5"/>
        </a:solidFill>
        <a:effectLst/>
      </p:bgPr>
    </p:bg>
    <p:spTree>
      <p:nvGrpSpPr>
        <p:cNvPr id="1" name=""/>
        <p:cNvGrpSpPr/>
        <p:nvPr/>
      </p:nvGrpSpPr>
      <p:grpSpPr>
        <a:xfrm>
          <a:off x="0" y="0"/>
          <a:ext cx="0" cy="0"/>
          <a:chOff x="0" y="0"/>
          <a:chExt cx="0" cy="0"/>
        </a:xfrm>
      </p:grpSpPr>
      <p:sp>
        <p:nvSpPr>
          <p:cNvPr id="5" name="TextBox 4"/>
          <p:cNvSpPr txBox="1"/>
          <p:nvPr>
            <p:custDataLst>
              <p:tags r:id="rId2"/>
            </p:custDataLst>
          </p:nvPr>
        </p:nvSpPr>
        <p:spPr>
          <a:xfrm>
            <a:off x="6048385" y="608358"/>
            <a:ext cx="2826673" cy="707886"/>
          </a:xfrm>
          <a:prstGeom prst="rect">
            <a:avLst/>
          </a:prstGeom>
          <a:solidFill>
            <a:schemeClr val="bg1"/>
          </a:solidFill>
          <a:ln>
            <a:solidFill>
              <a:schemeClr val="tx1"/>
            </a:solidFill>
          </a:ln>
        </p:spPr>
        <p:txBody>
          <a:bodyPr wrap="square" rtlCol="0">
            <a:spAutoFit/>
          </a:bodyPr>
          <a:lstStyle/>
          <a:p>
            <a:r>
              <a:rPr lang="en-US" dirty="0" smtClean="0"/>
              <a:t>Link to share draft with collaborators</a:t>
            </a:r>
            <a:endParaRPr lang="en-US" dirty="0"/>
          </a:p>
        </p:txBody>
      </p:sp>
      <p:pic>
        <p:nvPicPr>
          <p:cNvPr id="2" name="Picture 1"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1179" y="282389"/>
            <a:ext cx="4240064" cy="5499846"/>
          </a:xfrm>
          <a:prstGeom prst="rect">
            <a:avLst/>
          </a:prstGeom>
          <a:ln>
            <a:solidFill>
              <a:srgbClr val="000000"/>
            </a:solidFill>
          </a:ln>
        </p:spPr>
      </p:pic>
      <p:sp>
        <p:nvSpPr>
          <p:cNvPr id="3" name="Right Arrow 2"/>
          <p:cNvSpPr/>
          <p:nvPr>
            <p:custDataLst>
              <p:tags r:id="rId3"/>
            </p:custDataLst>
          </p:nvPr>
        </p:nvSpPr>
        <p:spPr bwMode="auto">
          <a:xfrm rot="10641680">
            <a:off x="4880229" y="755267"/>
            <a:ext cx="1028088" cy="414068"/>
          </a:xfrm>
          <a:prstGeom prst="rightArrow">
            <a:avLst/>
          </a:prstGeom>
          <a:solidFill>
            <a:srgbClr val="FF0000"/>
          </a:soli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r" defTabSz="914400" rtl="0" eaLnBrk="1" fontAlgn="base" latinLnBrk="0" hangingPunct="1">
              <a:lnSpc>
                <a:spcPct val="150000"/>
              </a:lnSpc>
              <a:spcBef>
                <a:spcPct val="0"/>
              </a:spcBef>
              <a:spcAft>
                <a:spcPct val="0"/>
              </a:spcAft>
              <a:buClrTx/>
              <a:buSzTx/>
              <a:buFontTx/>
              <a:buNone/>
              <a:tabLst/>
            </a:pPr>
            <a:endParaRPr kumimoji="0" lang="en-US" sz="4000" b="0" i="0" u="none" strike="noStrike" cap="none" normalizeH="0" baseline="0" smtClean="0">
              <a:ln>
                <a:noFill/>
              </a:ln>
              <a:solidFill>
                <a:srgbClr val="FF0000"/>
              </a:solidFill>
              <a:effectLst/>
              <a:latin typeface="Trebuchet MS" pitchFamily="34" charset="0"/>
            </a:endParaRPr>
          </a:p>
        </p:txBody>
      </p:sp>
    </p:spTree>
    <p:custDataLst>
      <p:tags r:id="rId1"/>
    </p:custDataLst>
    <p:extLst>
      <p:ext uri="{BB962C8B-B14F-4D97-AF65-F5344CB8AC3E}">
        <p14:creationId xmlns:p14="http://schemas.microsoft.com/office/powerpoint/2010/main" val="11084731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ECD8E5"/>
        </a:solidFill>
        <a:effectLst/>
      </p:bgPr>
    </p:bg>
    <p:spTree>
      <p:nvGrpSpPr>
        <p:cNvPr id="1" name=""/>
        <p:cNvGrpSpPr/>
        <p:nvPr/>
      </p:nvGrpSpPr>
      <p:grpSpPr>
        <a:xfrm>
          <a:off x="0" y="0"/>
          <a:ext cx="0" cy="0"/>
          <a:chOff x="0" y="0"/>
          <a:chExt cx="0" cy="0"/>
        </a:xfrm>
      </p:grpSpPr>
      <p:sp>
        <p:nvSpPr>
          <p:cNvPr id="4" name="Right Arrow 3"/>
          <p:cNvSpPr/>
          <p:nvPr>
            <p:custDataLst>
              <p:tags r:id="rId2"/>
            </p:custDataLst>
          </p:nvPr>
        </p:nvSpPr>
        <p:spPr bwMode="auto">
          <a:xfrm rot="21231113">
            <a:off x="1379053" y="5201023"/>
            <a:ext cx="1028088" cy="676988"/>
          </a:xfrm>
          <a:prstGeom prst="rightArrow">
            <a:avLst/>
          </a:prstGeom>
          <a:solidFill>
            <a:srgbClr val="FF0000"/>
          </a:soli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r" defTabSz="914400" rtl="0" eaLnBrk="1" fontAlgn="base" latinLnBrk="0" hangingPunct="1">
              <a:lnSpc>
                <a:spcPct val="150000"/>
              </a:lnSpc>
              <a:spcBef>
                <a:spcPct val="0"/>
              </a:spcBef>
              <a:spcAft>
                <a:spcPct val="0"/>
              </a:spcAft>
              <a:buClrTx/>
              <a:buSzTx/>
              <a:buFontTx/>
              <a:buNone/>
              <a:tabLst/>
            </a:pPr>
            <a:endParaRPr kumimoji="0" lang="en-US" sz="4000" b="0" i="0" u="none" strike="noStrike" cap="none" normalizeH="0" baseline="0" smtClean="0">
              <a:ln>
                <a:noFill/>
              </a:ln>
              <a:solidFill>
                <a:srgbClr val="FF0000"/>
              </a:solidFill>
              <a:effectLst/>
              <a:latin typeface="Trebuchet MS" pitchFamily="34" charset="0"/>
            </a:endParaRPr>
          </a:p>
        </p:txBody>
      </p:sp>
      <p:pic>
        <p:nvPicPr>
          <p:cNvPr id="3" name="Picture 2"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40437" y="563139"/>
            <a:ext cx="6123179" cy="5137743"/>
          </a:xfrm>
          <a:prstGeom prst="rect">
            <a:avLst/>
          </a:prstGeom>
        </p:spPr>
      </p:pic>
      <p:sp>
        <p:nvSpPr>
          <p:cNvPr id="5" name="TextBox 4"/>
          <p:cNvSpPr txBox="1"/>
          <p:nvPr>
            <p:custDataLst>
              <p:tags r:id="rId3"/>
            </p:custDataLst>
          </p:nvPr>
        </p:nvSpPr>
        <p:spPr>
          <a:xfrm>
            <a:off x="739588" y="2057400"/>
            <a:ext cx="1559859" cy="3170099"/>
          </a:xfrm>
          <a:prstGeom prst="rect">
            <a:avLst/>
          </a:prstGeom>
          <a:noFill/>
          <a:ln>
            <a:solidFill>
              <a:srgbClr val="000000"/>
            </a:solidFill>
          </a:ln>
        </p:spPr>
        <p:txBody>
          <a:bodyPr wrap="square" rtlCol="0">
            <a:spAutoFit/>
          </a:bodyPr>
          <a:lstStyle/>
          <a:p>
            <a:r>
              <a:rPr lang="en-US" dirty="0" smtClean="0"/>
              <a:t>Note that the “Submit Proposal” button ONLY APPEARS once all require items are completed</a:t>
            </a:r>
            <a:endParaRPr lang="en-US" dirty="0"/>
          </a:p>
        </p:txBody>
      </p:sp>
    </p:spTree>
    <p:custDataLst>
      <p:tags r:id="rId1"/>
    </p:custDataLst>
    <p:extLst>
      <p:ext uri="{BB962C8B-B14F-4D97-AF65-F5344CB8AC3E}">
        <p14:creationId xmlns:p14="http://schemas.microsoft.com/office/powerpoint/2010/main" val="317088966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ECD8E5"/>
        </a:solidFill>
        <a:effectLst/>
      </p:bgPr>
    </p:bg>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4735" y="47444"/>
            <a:ext cx="5887272" cy="2286319"/>
          </a:xfrm>
          <a:prstGeom prst="rect">
            <a:avLst/>
          </a:prstGeom>
          <a:ln>
            <a:solidFill>
              <a:srgbClr val="000000"/>
            </a:solidFill>
          </a:ln>
        </p:spPr>
      </p:pic>
      <p:sp>
        <p:nvSpPr>
          <p:cNvPr id="4" name="Right Arrow 3"/>
          <p:cNvSpPr/>
          <p:nvPr>
            <p:custDataLst>
              <p:tags r:id="rId2"/>
            </p:custDataLst>
          </p:nvPr>
        </p:nvSpPr>
        <p:spPr bwMode="auto">
          <a:xfrm rot="21231113">
            <a:off x="21486" y="1999922"/>
            <a:ext cx="1028088" cy="361299"/>
          </a:xfrm>
          <a:prstGeom prst="rightArrow">
            <a:avLst/>
          </a:prstGeom>
          <a:solidFill>
            <a:srgbClr val="FF0000"/>
          </a:soli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r" defTabSz="914400" rtl="0" eaLnBrk="1" fontAlgn="base" latinLnBrk="0" hangingPunct="1">
              <a:lnSpc>
                <a:spcPct val="150000"/>
              </a:lnSpc>
              <a:spcBef>
                <a:spcPct val="0"/>
              </a:spcBef>
              <a:spcAft>
                <a:spcPct val="0"/>
              </a:spcAft>
              <a:buClrTx/>
              <a:buSzTx/>
              <a:buFontTx/>
              <a:buNone/>
              <a:tabLst/>
              <a:defRPr/>
            </a:pPr>
            <a:endParaRPr kumimoji="0" lang="en-US" sz="4000" b="0" i="0" u="none" strike="noStrike" kern="1200" cap="none" spc="0" normalizeH="0" baseline="0" noProof="0" smtClean="0">
              <a:ln>
                <a:noFill/>
              </a:ln>
              <a:solidFill>
                <a:srgbClr val="FF0000"/>
              </a:solidFill>
              <a:effectLst/>
              <a:uLnTx/>
              <a:uFillTx/>
              <a:latin typeface="Trebuchet MS" pitchFamily="34" charset="0"/>
              <a:ea typeface="MS PGothic" panose="020B0600070205080204" pitchFamily="34" charset="-128"/>
              <a:cs typeface="+mn-cs"/>
            </a:endParaRPr>
          </a:p>
        </p:txBody>
      </p:sp>
      <p:pic>
        <p:nvPicPr>
          <p:cNvPr id="2" name="Picture 1" descr="Screen Clipping"/>
          <p:cNvPicPr>
            <a:picLocks noChangeAspect="1"/>
          </p:cNvPicPr>
          <p:nvPr/>
        </p:nvPicPr>
        <p:blipFill rotWithShape="1">
          <a:blip r:embed="rId7">
            <a:extLst>
              <a:ext uri="{28A0092B-C50C-407E-A947-70E740481C1C}">
                <a14:useLocalDpi xmlns:a14="http://schemas.microsoft.com/office/drawing/2010/main" val="0"/>
              </a:ext>
            </a:extLst>
          </a:blip>
          <a:srcRect l="275" t="15208" r="-275" b="-7698"/>
          <a:stretch/>
        </p:blipFill>
        <p:spPr>
          <a:xfrm>
            <a:off x="2820039" y="2415236"/>
            <a:ext cx="5288537" cy="4367057"/>
          </a:xfrm>
          <a:prstGeom prst="rect">
            <a:avLst/>
          </a:prstGeom>
          <a:ln>
            <a:solidFill>
              <a:srgbClr val="000000"/>
            </a:solidFill>
          </a:ln>
        </p:spPr>
      </p:pic>
      <p:sp>
        <p:nvSpPr>
          <p:cNvPr id="6" name="Oval 5"/>
          <p:cNvSpPr/>
          <p:nvPr>
            <p:custDataLst>
              <p:tags r:id="rId3"/>
            </p:custDataLst>
          </p:nvPr>
        </p:nvSpPr>
        <p:spPr bwMode="auto">
          <a:xfrm>
            <a:off x="2689412" y="5862917"/>
            <a:ext cx="2191870" cy="645459"/>
          </a:xfrm>
          <a:prstGeom prst="ellipse">
            <a:avLst/>
          </a:prstGeom>
          <a:noFill/>
          <a:ln w="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r" defTabSz="914400" rtl="0" eaLnBrk="1" fontAlgn="base" latinLnBrk="0" hangingPunct="1">
              <a:lnSpc>
                <a:spcPct val="150000"/>
              </a:lnSpc>
              <a:spcBef>
                <a:spcPct val="0"/>
              </a:spcBef>
              <a:spcAft>
                <a:spcPct val="0"/>
              </a:spcAft>
              <a:buClrTx/>
              <a:buSzTx/>
              <a:buFontTx/>
              <a:buNone/>
              <a:tabLst/>
            </a:pPr>
            <a:endParaRPr kumimoji="0" lang="en-US" sz="4000" b="0" i="0" u="none" strike="noStrike" cap="none" normalizeH="0" baseline="0" smtClean="0">
              <a:ln>
                <a:noFill/>
              </a:ln>
              <a:solidFill>
                <a:schemeClr val="tx1"/>
              </a:solidFill>
              <a:effectLst/>
              <a:latin typeface="Trebuchet MS" pitchFamily="34" charset="0"/>
            </a:endParaRPr>
          </a:p>
        </p:txBody>
      </p:sp>
    </p:spTree>
    <p:custDataLst>
      <p:tags r:id="rId1"/>
    </p:custDataLst>
    <p:extLst>
      <p:ext uri="{BB962C8B-B14F-4D97-AF65-F5344CB8AC3E}">
        <p14:creationId xmlns:p14="http://schemas.microsoft.com/office/powerpoint/2010/main" val="296599978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ECD8E5"/>
        </a:solidFill>
        <a:effectLst/>
      </p:bgPr>
    </p:bg>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1200" y="3127930"/>
            <a:ext cx="8680411" cy="2141920"/>
          </a:xfrm>
          <a:prstGeom prst="rect">
            <a:avLst/>
          </a:prstGeom>
        </p:spPr>
      </p:pic>
      <p:sp>
        <p:nvSpPr>
          <p:cNvPr id="7" name="TextBox 6"/>
          <p:cNvSpPr txBox="1"/>
          <p:nvPr>
            <p:custDataLst>
              <p:tags r:id="rId2"/>
            </p:custDataLst>
          </p:nvPr>
        </p:nvSpPr>
        <p:spPr>
          <a:xfrm>
            <a:off x="860612" y="968188"/>
            <a:ext cx="6736976" cy="1323439"/>
          </a:xfrm>
          <a:prstGeom prst="rect">
            <a:avLst/>
          </a:prstGeom>
          <a:noFill/>
        </p:spPr>
        <p:txBody>
          <a:bodyPr wrap="square" rtlCol="0">
            <a:spAutoFit/>
          </a:bodyPr>
          <a:lstStyle/>
          <a:p>
            <a:r>
              <a:rPr lang="en-US" dirty="0" smtClean="0"/>
              <a:t>Once you’ve submitted your proposal, you should receive a confirmation email.  If you don’t, check the email address you used in the system to make sure it is correct. If that’s not the issue, notify us.</a:t>
            </a:r>
            <a:endParaRPr lang="en-US" dirty="0"/>
          </a:p>
        </p:txBody>
      </p:sp>
    </p:spTree>
    <p:custDataLst>
      <p:tags r:id="rId1"/>
    </p:custDataLst>
    <p:extLst>
      <p:ext uri="{BB962C8B-B14F-4D97-AF65-F5344CB8AC3E}">
        <p14:creationId xmlns:p14="http://schemas.microsoft.com/office/powerpoint/2010/main" val="22070169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3"/>
          <p:cNvSpPr>
            <a:spLocks noChangeArrowheads="1"/>
          </p:cNvSpPr>
          <p:nvPr>
            <p:custDataLst>
              <p:tags r:id="rId2"/>
            </p:custDataLst>
          </p:nvPr>
        </p:nvSpPr>
        <p:spPr bwMode="auto">
          <a:xfrm>
            <a:off x="4658758" y="0"/>
            <a:ext cx="4495800" cy="6858000"/>
          </a:xfrm>
          <a:prstGeom prst="rect">
            <a:avLst/>
          </a:prstGeom>
          <a:solidFill>
            <a:srgbClr val="557DD7"/>
          </a:solidFill>
          <a:ln>
            <a:noFill/>
          </a:ln>
          <a:extLst>
            <a:ext uri="{91240B29-F687-4F45-9708-019B960494DF}">
              <a14:hiddenLine xmlns:a14="http://schemas.microsoft.com/office/drawing/2010/main" w="0">
                <a:solidFill>
                  <a:srgbClr val="000000"/>
                </a:solidFill>
                <a:miter lim="800000"/>
                <a:headEnd/>
                <a:tailEnd/>
              </a14:hiddenLine>
            </a:ext>
          </a:extLst>
        </p:spPr>
        <p:txBody>
          <a:bodyPr wrap="none" anchor="ctr"/>
          <a:lstStyle>
            <a:lvl1pPr>
              <a:spcBef>
                <a:spcPct val="20000"/>
              </a:spcBef>
              <a:buClr>
                <a:schemeClr val="accent1"/>
              </a:buClr>
              <a:buSzPct val="85000"/>
              <a:buFont typeface="Wingdings 2" pitchFamily="18" charset="2"/>
              <a:buChar char=""/>
              <a:defRPr sz="2700">
                <a:solidFill>
                  <a:schemeClr val="tx1"/>
                </a:solidFill>
                <a:latin typeface="Georgia" pitchFamily="18" charset="0"/>
                <a:ea typeface="MS PGothic" pitchFamily="34" charset="-128"/>
              </a:defRPr>
            </a:lvl1pPr>
            <a:lvl2pPr marL="742950" indent="-285750">
              <a:spcBef>
                <a:spcPct val="20000"/>
              </a:spcBef>
              <a:buClr>
                <a:schemeClr val="accent2"/>
              </a:buClr>
              <a:buSzPct val="70000"/>
              <a:buFont typeface="Wingdings" pitchFamily="2" charset="2"/>
              <a:buChar char=""/>
              <a:defRPr sz="2200">
                <a:solidFill>
                  <a:schemeClr val="tx2"/>
                </a:solidFill>
                <a:latin typeface="Georgia" pitchFamily="18" charset="0"/>
                <a:ea typeface="MS PGothic" pitchFamily="34" charset="-128"/>
              </a:defRPr>
            </a:lvl2pPr>
            <a:lvl3pPr marL="1143000" indent="-228600">
              <a:spcBef>
                <a:spcPct val="20000"/>
              </a:spcBef>
              <a:buClr>
                <a:srgbClr val="425D40"/>
              </a:buClr>
              <a:buSzPct val="75000"/>
              <a:buFont typeface="Wingdings 2" pitchFamily="18" charset="2"/>
              <a:buChar char=""/>
              <a:defRPr sz="2000">
                <a:solidFill>
                  <a:schemeClr val="tx1"/>
                </a:solidFill>
                <a:latin typeface="Georgia" pitchFamily="18" charset="0"/>
                <a:ea typeface="MS PGothic" pitchFamily="34" charset="-128"/>
              </a:defRPr>
            </a:lvl3pPr>
            <a:lvl4pPr marL="1600200" indent="-228600">
              <a:spcBef>
                <a:spcPct val="20000"/>
              </a:spcBef>
              <a:buClr>
                <a:srgbClr val="BBCFBA"/>
              </a:buClr>
              <a:buSzPct val="70000"/>
              <a:buFont typeface="Wingdings" pitchFamily="2" charset="2"/>
              <a:buChar char=""/>
              <a:defRPr sz="2000">
                <a:solidFill>
                  <a:schemeClr val="tx2"/>
                </a:solidFill>
                <a:latin typeface="Georgia" pitchFamily="18" charset="0"/>
                <a:ea typeface="MS PGothic" pitchFamily="34" charset="-128"/>
              </a:defRPr>
            </a:lvl4pPr>
            <a:lvl5pPr marL="2057400" indent="-228600">
              <a:spcBef>
                <a:spcPct val="20000"/>
              </a:spcBef>
              <a:buClr>
                <a:srgbClr val="8FB08C"/>
              </a:buClr>
              <a:buChar char="•"/>
              <a:defRPr>
                <a:solidFill>
                  <a:schemeClr val="tx1"/>
                </a:solidFill>
                <a:latin typeface="Georgia" pitchFamily="18" charset="0"/>
                <a:ea typeface="MS PGothic" pitchFamily="34" charset="-128"/>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ea typeface="MS PGothic" pitchFamily="34" charset="-128"/>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ea typeface="MS PGothic" pitchFamily="34" charset="-128"/>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ea typeface="MS PGothic" pitchFamily="34" charset="-128"/>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ea typeface="MS PGothic" pitchFamily="34" charset="-128"/>
              </a:defRPr>
            </a:lvl9pPr>
          </a:lstStyle>
          <a:p>
            <a:pPr algn="r" eaLnBrk="1" hangingPunct="1">
              <a:lnSpc>
                <a:spcPct val="150000"/>
              </a:lnSpc>
              <a:spcBef>
                <a:spcPct val="0"/>
              </a:spcBef>
              <a:buClrTx/>
              <a:buSzTx/>
              <a:buFontTx/>
              <a:buNone/>
            </a:pPr>
            <a:endParaRPr lang="en-US" altLang="en-US" sz="2000"/>
          </a:p>
        </p:txBody>
      </p:sp>
      <p:sp>
        <p:nvSpPr>
          <p:cNvPr id="58371" name="Rectangle 11"/>
          <p:cNvSpPr>
            <a:spLocks noChangeArrowheads="1"/>
          </p:cNvSpPr>
          <p:nvPr>
            <p:custDataLst>
              <p:tags r:id="rId3"/>
            </p:custDataLst>
          </p:nvPr>
        </p:nvSpPr>
        <p:spPr bwMode="auto">
          <a:xfrm>
            <a:off x="0" y="0"/>
            <a:ext cx="4648200" cy="1828800"/>
          </a:xfrm>
          <a:prstGeom prst="rect">
            <a:avLst/>
          </a:prstGeom>
          <a:solidFill>
            <a:srgbClr val="557DD7"/>
          </a:solidFill>
          <a:ln>
            <a:noFill/>
          </a:ln>
          <a:extLst>
            <a:ext uri="{91240B29-F687-4F45-9708-019B960494DF}">
              <a14:hiddenLine xmlns:a14="http://schemas.microsoft.com/office/drawing/2010/main" w="0">
                <a:solidFill>
                  <a:srgbClr val="000000"/>
                </a:solidFill>
                <a:miter lim="800000"/>
                <a:headEnd/>
                <a:tailEnd/>
              </a14:hiddenLine>
            </a:ext>
          </a:extLst>
        </p:spPr>
        <p:txBody>
          <a:bodyPr wrap="none" anchor="ctr"/>
          <a:lstStyle>
            <a:lvl1pPr>
              <a:spcBef>
                <a:spcPct val="20000"/>
              </a:spcBef>
              <a:buClr>
                <a:schemeClr val="accent1"/>
              </a:buClr>
              <a:buSzPct val="85000"/>
              <a:buFont typeface="Wingdings 2" pitchFamily="18" charset="2"/>
              <a:buChar char=""/>
              <a:defRPr sz="2700">
                <a:solidFill>
                  <a:schemeClr val="tx1"/>
                </a:solidFill>
                <a:latin typeface="Georgia" pitchFamily="18" charset="0"/>
                <a:ea typeface="MS PGothic" pitchFamily="34" charset="-128"/>
              </a:defRPr>
            </a:lvl1pPr>
            <a:lvl2pPr marL="742950" indent="-285750">
              <a:spcBef>
                <a:spcPct val="20000"/>
              </a:spcBef>
              <a:buClr>
                <a:schemeClr val="accent2"/>
              </a:buClr>
              <a:buSzPct val="70000"/>
              <a:buFont typeface="Wingdings" pitchFamily="2" charset="2"/>
              <a:buChar char=""/>
              <a:defRPr sz="2200">
                <a:solidFill>
                  <a:schemeClr val="tx2"/>
                </a:solidFill>
                <a:latin typeface="Georgia" pitchFamily="18" charset="0"/>
                <a:ea typeface="MS PGothic" pitchFamily="34" charset="-128"/>
              </a:defRPr>
            </a:lvl2pPr>
            <a:lvl3pPr marL="1143000" indent="-228600">
              <a:spcBef>
                <a:spcPct val="20000"/>
              </a:spcBef>
              <a:buClr>
                <a:srgbClr val="425D40"/>
              </a:buClr>
              <a:buSzPct val="75000"/>
              <a:buFont typeface="Wingdings 2" pitchFamily="18" charset="2"/>
              <a:buChar char=""/>
              <a:defRPr sz="2000">
                <a:solidFill>
                  <a:schemeClr val="tx1"/>
                </a:solidFill>
                <a:latin typeface="Georgia" pitchFamily="18" charset="0"/>
                <a:ea typeface="MS PGothic" pitchFamily="34" charset="-128"/>
              </a:defRPr>
            </a:lvl3pPr>
            <a:lvl4pPr marL="1600200" indent="-228600">
              <a:spcBef>
                <a:spcPct val="20000"/>
              </a:spcBef>
              <a:buClr>
                <a:srgbClr val="BBCFBA"/>
              </a:buClr>
              <a:buSzPct val="70000"/>
              <a:buFont typeface="Wingdings" pitchFamily="2" charset="2"/>
              <a:buChar char=""/>
              <a:defRPr sz="2000">
                <a:solidFill>
                  <a:schemeClr val="tx2"/>
                </a:solidFill>
                <a:latin typeface="Georgia" pitchFamily="18" charset="0"/>
                <a:ea typeface="MS PGothic" pitchFamily="34" charset="-128"/>
              </a:defRPr>
            </a:lvl4pPr>
            <a:lvl5pPr marL="2057400" indent="-228600">
              <a:spcBef>
                <a:spcPct val="20000"/>
              </a:spcBef>
              <a:buClr>
                <a:srgbClr val="8FB08C"/>
              </a:buClr>
              <a:buChar char="•"/>
              <a:defRPr>
                <a:solidFill>
                  <a:schemeClr val="tx1"/>
                </a:solidFill>
                <a:latin typeface="Georgia" pitchFamily="18" charset="0"/>
                <a:ea typeface="MS PGothic" pitchFamily="34" charset="-128"/>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ea typeface="MS PGothic" pitchFamily="34" charset="-128"/>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ea typeface="MS PGothic" pitchFamily="34" charset="-128"/>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ea typeface="MS PGothic" pitchFamily="34" charset="-128"/>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ea typeface="MS PGothic" pitchFamily="34" charset="-128"/>
              </a:defRPr>
            </a:lvl9pPr>
          </a:lstStyle>
          <a:p>
            <a:pPr algn="r" eaLnBrk="1" hangingPunct="1">
              <a:lnSpc>
                <a:spcPct val="150000"/>
              </a:lnSpc>
              <a:spcBef>
                <a:spcPct val="0"/>
              </a:spcBef>
              <a:buClrTx/>
              <a:buSzTx/>
              <a:buFontTx/>
              <a:buNone/>
            </a:pPr>
            <a:endParaRPr lang="en-US" altLang="en-US" sz="2000"/>
          </a:p>
        </p:txBody>
      </p:sp>
      <p:pic>
        <p:nvPicPr>
          <p:cNvPr id="58372" name="Picture 9" descr="covercrops-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11713" y="273050"/>
            <a:ext cx="1985962" cy="2438400"/>
          </a:xfrm>
          <a:prstGeom prst="rect">
            <a:avLst/>
          </a:prstGeom>
          <a:noFill/>
          <a:ln w="9525">
            <a:solidFill>
              <a:srgbClr val="C0C0C0"/>
            </a:solidFill>
            <a:miter lim="800000"/>
            <a:headEnd/>
            <a:tailEnd/>
          </a:ln>
          <a:extLst>
            <a:ext uri="{909E8E84-426E-40DD-AFC4-6F175D3DCCD1}">
              <a14:hiddenFill xmlns:a14="http://schemas.microsoft.com/office/drawing/2010/main">
                <a:solidFill>
                  <a:srgbClr val="FFFFFF"/>
                </a:solidFill>
              </a14:hiddenFill>
            </a:ext>
          </a:extLst>
        </p:spPr>
      </p:pic>
      <p:sp>
        <p:nvSpPr>
          <p:cNvPr id="58373" name="Text Box 12"/>
          <p:cNvSpPr txBox="1">
            <a:spLocks noChangeArrowheads="1"/>
          </p:cNvSpPr>
          <p:nvPr>
            <p:custDataLst>
              <p:tags r:id="rId4"/>
            </p:custDataLst>
          </p:nvPr>
        </p:nvSpPr>
        <p:spPr bwMode="auto">
          <a:xfrm>
            <a:off x="228600" y="685800"/>
            <a:ext cx="426720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itchFamily="18" charset="2"/>
              <a:buChar char=""/>
              <a:defRPr sz="2700">
                <a:solidFill>
                  <a:schemeClr val="tx1"/>
                </a:solidFill>
                <a:latin typeface="Georgia" pitchFamily="18" charset="0"/>
                <a:ea typeface="MS PGothic" pitchFamily="34" charset="-128"/>
              </a:defRPr>
            </a:lvl1pPr>
            <a:lvl2pPr marL="742950" indent="-285750">
              <a:spcBef>
                <a:spcPct val="20000"/>
              </a:spcBef>
              <a:buClr>
                <a:schemeClr val="accent2"/>
              </a:buClr>
              <a:buSzPct val="70000"/>
              <a:buFont typeface="Wingdings" pitchFamily="2" charset="2"/>
              <a:buChar char=""/>
              <a:defRPr sz="2200">
                <a:solidFill>
                  <a:schemeClr val="tx2"/>
                </a:solidFill>
                <a:latin typeface="Georgia" pitchFamily="18" charset="0"/>
                <a:ea typeface="MS PGothic" pitchFamily="34" charset="-128"/>
              </a:defRPr>
            </a:lvl2pPr>
            <a:lvl3pPr marL="1143000" indent="-228600">
              <a:spcBef>
                <a:spcPct val="20000"/>
              </a:spcBef>
              <a:buClr>
                <a:srgbClr val="425D40"/>
              </a:buClr>
              <a:buSzPct val="75000"/>
              <a:buFont typeface="Wingdings 2" pitchFamily="18" charset="2"/>
              <a:buChar char=""/>
              <a:defRPr sz="2000">
                <a:solidFill>
                  <a:schemeClr val="tx1"/>
                </a:solidFill>
                <a:latin typeface="Georgia" pitchFamily="18" charset="0"/>
                <a:ea typeface="MS PGothic" pitchFamily="34" charset="-128"/>
              </a:defRPr>
            </a:lvl3pPr>
            <a:lvl4pPr marL="1600200" indent="-228600">
              <a:spcBef>
                <a:spcPct val="20000"/>
              </a:spcBef>
              <a:buClr>
                <a:srgbClr val="BBCFBA"/>
              </a:buClr>
              <a:buSzPct val="70000"/>
              <a:buFont typeface="Wingdings" pitchFamily="2" charset="2"/>
              <a:buChar char=""/>
              <a:defRPr sz="2000">
                <a:solidFill>
                  <a:schemeClr val="tx2"/>
                </a:solidFill>
                <a:latin typeface="Georgia" pitchFamily="18" charset="0"/>
                <a:ea typeface="MS PGothic" pitchFamily="34" charset="-128"/>
              </a:defRPr>
            </a:lvl4pPr>
            <a:lvl5pPr marL="2057400" indent="-228600">
              <a:spcBef>
                <a:spcPct val="20000"/>
              </a:spcBef>
              <a:buClr>
                <a:srgbClr val="8FB08C"/>
              </a:buClr>
              <a:buChar char="•"/>
              <a:defRPr>
                <a:solidFill>
                  <a:schemeClr val="tx1"/>
                </a:solidFill>
                <a:latin typeface="Georgia" pitchFamily="18" charset="0"/>
                <a:ea typeface="MS PGothic" pitchFamily="34" charset="-128"/>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ea typeface="MS PGothic" pitchFamily="34" charset="-128"/>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ea typeface="MS PGothic" pitchFamily="34" charset="-128"/>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ea typeface="MS PGothic" pitchFamily="34" charset="-128"/>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ea typeface="MS PGothic" pitchFamily="34" charset="-128"/>
              </a:defRPr>
            </a:lvl9pPr>
          </a:lstStyle>
          <a:p>
            <a:pPr eaLnBrk="1" hangingPunct="1">
              <a:spcBef>
                <a:spcPct val="50000"/>
              </a:spcBef>
              <a:buClrTx/>
              <a:buSzTx/>
              <a:buFontTx/>
              <a:buNone/>
            </a:pPr>
            <a:r>
              <a:rPr lang="en-US" altLang="en-US" sz="6200" b="1" baseline="-25000">
                <a:solidFill>
                  <a:schemeClr val="bg1"/>
                </a:solidFill>
                <a:latin typeface="Trebuchet MS" pitchFamily="34" charset="0"/>
              </a:rPr>
              <a:t>SARE Outreach</a:t>
            </a:r>
          </a:p>
        </p:txBody>
      </p:sp>
      <p:sp>
        <p:nvSpPr>
          <p:cNvPr id="58376" name="Text Box 14"/>
          <p:cNvSpPr txBox="1">
            <a:spLocks noChangeArrowheads="1"/>
          </p:cNvSpPr>
          <p:nvPr>
            <p:custDataLst>
              <p:tags r:id="rId5"/>
            </p:custDataLst>
          </p:nvPr>
        </p:nvSpPr>
        <p:spPr bwMode="auto">
          <a:xfrm>
            <a:off x="228600" y="1914525"/>
            <a:ext cx="4191000" cy="618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spAutoFit/>
          </a:bodyPr>
          <a:lstStyle>
            <a:lvl1pPr marL="342900" indent="-342900">
              <a:spcBef>
                <a:spcPct val="20000"/>
              </a:spcBef>
              <a:buClr>
                <a:schemeClr val="accent1"/>
              </a:buClr>
              <a:buSzPct val="85000"/>
              <a:buFont typeface="Wingdings 2" pitchFamily="18" charset="2"/>
              <a:buChar char=""/>
              <a:defRPr sz="2700">
                <a:solidFill>
                  <a:schemeClr val="tx1"/>
                </a:solidFill>
                <a:latin typeface="Georgia" pitchFamily="18" charset="0"/>
                <a:ea typeface="MS PGothic" pitchFamily="34" charset="-128"/>
              </a:defRPr>
            </a:lvl1pPr>
            <a:lvl2pPr marL="742950" indent="-285750">
              <a:spcBef>
                <a:spcPct val="20000"/>
              </a:spcBef>
              <a:buClr>
                <a:schemeClr val="accent2"/>
              </a:buClr>
              <a:buSzPct val="70000"/>
              <a:buFont typeface="Wingdings" pitchFamily="2" charset="2"/>
              <a:buChar char=""/>
              <a:defRPr sz="2200">
                <a:solidFill>
                  <a:schemeClr val="tx2"/>
                </a:solidFill>
                <a:latin typeface="Georgia" pitchFamily="18" charset="0"/>
                <a:ea typeface="MS PGothic" pitchFamily="34" charset="-128"/>
              </a:defRPr>
            </a:lvl2pPr>
            <a:lvl3pPr marL="1143000" indent="-228600">
              <a:spcBef>
                <a:spcPct val="20000"/>
              </a:spcBef>
              <a:buClr>
                <a:srgbClr val="425D40"/>
              </a:buClr>
              <a:buSzPct val="75000"/>
              <a:buFont typeface="Wingdings 2" pitchFamily="18" charset="2"/>
              <a:buChar char=""/>
              <a:defRPr sz="2000">
                <a:solidFill>
                  <a:schemeClr val="tx1"/>
                </a:solidFill>
                <a:latin typeface="Georgia" pitchFamily="18" charset="0"/>
                <a:ea typeface="MS PGothic" pitchFamily="34" charset="-128"/>
              </a:defRPr>
            </a:lvl3pPr>
            <a:lvl4pPr marL="1600200" indent="-228600">
              <a:spcBef>
                <a:spcPct val="20000"/>
              </a:spcBef>
              <a:buClr>
                <a:srgbClr val="BBCFBA"/>
              </a:buClr>
              <a:buSzPct val="70000"/>
              <a:buFont typeface="Wingdings" pitchFamily="2" charset="2"/>
              <a:buChar char=""/>
              <a:defRPr sz="2000">
                <a:solidFill>
                  <a:schemeClr val="tx2"/>
                </a:solidFill>
                <a:latin typeface="Georgia" pitchFamily="18" charset="0"/>
                <a:ea typeface="MS PGothic" pitchFamily="34" charset="-128"/>
              </a:defRPr>
            </a:lvl4pPr>
            <a:lvl5pPr marL="2057400" indent="-228600">
              <a:spcBef>
                <a:spcPct val="20000"/>
              </a:spcBef>
              <a:buClr>
                <a:srgbClr val="8FB08C"/>
              </a:buClr>
              <a:buChar char="•"/>
              <a:defRPr>
                <a:solidFill>
                  <a:schemeClr val="tx1"/>
                </a:solidFill>
                <a:latin typeface="Georgia" pitchFamily="18" charset="0"/>
                <a:ea typeface="MS PGothic" pitchFamily="34" charset="-128"/>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ea typeface="MS PGothic" pitchFamily="34" charset="-128"/>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ea typeface="MS PGothic" pitchFamily="34" charset="-128"/>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ea typeface="MS PGothic" pitchFamily="34" charset="-128"/>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ea typeface="MS PGothic" pitchFamily="34" charset="-128"/>
              </a:defRPr>
            </a:lvl9pPr>
          </a:lstStyle>
          <a:p>
            <a:pPr algn="r" eaLnBrk="1" hangingPunct="1">
              <a:spcBef>
                <a:spcPct val="80000"/>
              </a:spcBef>
              <a:buClrTx/>
              <a:buSzTx/>
              <a:buFontTx/>
              <a:buNone/>
            </a:pPr>
            <a:r>
              <a:rPr lang="en-US" altLang="en-US" sz="2400" b="1" i="1" dirty="0">
                <a:solidFill>
                  <a:srgbClr val="557DD7"/>
                </a:solidFill>
              </a:rPr>
              <a:t>a library </a:t>
            </a:r>
            <a:r>
              <a:rPr lang="en-US" altLang="en-US" sz="1900" dirty="0">
                <a:solidFill>
                  <a:srgbClr val="557DD7"/>
                </a:solidFill>
              </a:rPr>
              <a:t>of practical, </a:t>
            </a:r>
          </a:p>
          <a:p>
            <a:pPr algn="r" eaLnBrk="1" hangingPunct="1">
              <a:spcBef>
                <a:spcPct val="0"/>
              </a:spcBef>
              <a:buClrTx/>
              <a:buSzTx/>
              <a:buFontTx/>
              <a:buNone/>
            </a:pPr>
            <a:r>
              <a:rPr lang="en-US" altLang="en-US" sz="1900" dirty="0">
                <a:solidFill>
                  <a:srgbClr val="557DD7"/>
                </a:solidFill>
              </a:rPr>
              <a:t>how-to books </a:t>
            </a:r>
            <a:r>
              <a:rPr lang="en-US" altLang="en-US" sz="1200" dirty="0">
                <a:solidFill>
                  <a:srgbClr val="557DD7"/>
                </a:solidFill>
              </a:rPr>
              <a:t>(in print or download for free)</a:t>
            </a:r>
          </a:p>
          <a:p>
            <a:pPr algn="r" eaLnBrk="1" hangingPunct="1">
              <a:spcBef>
                <a:spcPct val="80000"/>
              </a:spcBef>
              <a:buClrTx/>
              <a:buSzTx/>
              <a:buFontTx/>
              <a:buNone/>
            </a:pPr>
            <a:r>
              <a:rPr lang="en-US" altLang="en-US" sz="2400" b="1" i="1" dirty="0">
                <a:solidFill>
                  <a:srgbClr val="557DD7"/>
                </a:solidFill>
              </a:rPr>
              <a:t>media outreach</a:t>
            </a:r>
            <a:endParaRPr lang="en-US" altLang="en-US" sz="2400" dirty="0">
              <a:solidFill>
                <a:srgbClr val="557DD7"/>
              </a:solidFill>
            </a:endParaRPr>
          </a:p>
          <a:p>
            <a:pPr algn="r" eaLnBrk="1" hangingPunct="1">
              <a:spcBef>
                <a:spcPct val="80000"/>
              </a:spcBef>
              <a:buClrTx/>
              <a:buSzTx/>
              <a:buFontTx/>
              <a:buNone/>
            </a:pPr>
            <a:r>
              <a:rPr lang="en-US" altLang="en-US" sz="2400" b="1" i="1" dirty="0">
                <a:solidFill>
                  <a:srgbClr val="557DD7"/>
                </a:solidFill>
              </a:rPr>
              <a:t>a portfolio </a:t>
            </a:r>
            <a:r>
              <a:rPr lang="en-US" altLang="en-US" sz="1900" dirty="0">
                <a:solidFill>
                  <a:srgbClr val="557DD7"/>
                </a:solidFill>
              </a:rPr>
              <a:t>of in-depth reports on current topics</a:t>
            </a:r>
          </a:p>
          <a:p>
            <a:pPr algn="r" eaLnBrk="1" hangingPunct="1">
              <a:spcBef>
                <a:spcPct val="80000"/>
              </a:spcBef>
              <a:buClrTx/>
              <a:buSzTx/>
              <a:buFontTx/>
              <a:buNone/>
            </a:pPr>
            <a:r>
              <a:rPr lang="en-US" altLang="en-US" sz="2400" b="1" i="1" dirty="0">
                <a:solidFill>
                  <a:srgbClr val="557DD7"/>
                </a:solidFill>
              </a:rPr>
              <a:t>Topic rooms </a:t>
            </a:r>
            <a:r>
              <a:rPr lang="en-US" altLang="en-US" sz="1800" dirty="0">
                <a:solidFill>
                  <a:srgbClr val="557DD7"/>
                </a:solidFill>
              </a:rPr>
              <a:t>for multimedia information  </a:t>
            </a:r>
          </a:p>
          <a:p>
            <a:pPr algn="r" eaLnBrk="1" hangingPunct="1">
              <a:spcBef>
                <a:spcPct val="80000"/>
              </a:spcBef>
              <a:buClrTx/>
              <a:buSzTx/>
              <a:buFontTx/>
              <a:buNone/>
            </a:pPr>
            <a:r>
              <a:rPr lang="en-US" altLang="en-US" sz="2400" b="1" i="1" dirty="0">
                <a:solidFill>
                  <a:srgbClr val="557DD7"/>
                </a:solidFill>
              </a:rPr>
              <a:t>countless</a:t>
            </a:r>
            <a:r>
              <a:rPr lang="en-US" altLang="en-US" sz="2400" dirty="0">
                <a:solidFill>
                  <a:srgbClr val="557DD7"/>
                </a:solidFill>
              </a:rPr>
              <a:t> </a:t>
            </a:r>
            <a:r>
              <a:rPr lang="en-US" altLang="en-US" sz="1900" dirty="0">
                <a:solidFill>
                  <a:srgbClr val="557DD7"/>
                </a:solidFill>
              </a:rPr>
              <a:t>online resources, including project reports</a:t>
            </a:r>
            <a:endParaRPr lang="en-US" altLang="en-US" sz="1900" b="1" i="1" dirty="0">
              <a:solidFill>
                <a:srgbClr val="557DD7"/>
              </a:solidFill>
            </a:endParaRPr>
          </a:p>
          <a:p>
            <a:pPr algn="r" eaLnBrk="1" hangingPunct="1">
              <a:spcBef>
                <a:spcPct val="80000"/>
              </a:spcBef>
              <a:buClrTx/>
              <a:buSzTx/>
              <a:buFontTx/>
              <a:buNone/>
            </a:pPr>
            <a:endParaRPr lang="en-US" altLang="en-US" sz="2300" dirty="0">
              <a:solidFill>
                <a:srgbClr val="557DD7"/>
              </a:solidFill>
            </a:endParaRPr>
          </a:p>
          <a:p>
            <a:pPr algn="r" eaLnBrk="1" hangingPunct="1">
              <a:spcBef>
                <a:spcPct val="80000"/>
              </a:spcBef>
              <a:buClrTx/>
              <a:buSzTx/>
              <a:buFontTx/>
              <a:buNone/>
            </a:pPr>
            <a:endParaRPr lang="en-US" altLang="en-US" sz="2300" dirty="0">
              <a:solidFill>
                <a:srgbClr val="557DD7"/>
              </a:solidFill>
            </a:endParaRPr>
          </a:p>
          <a:p>
            <a:pPr algn="r" eaLnBrk="1" hangingPunct="1">
              <a:spcBef>
                <a:spcPct val="80000"/>
              </a:spcBef>
              <a:buClrTx/>
              <a:buSzTx/>
              <a:buFontTx/>
              <a:buNone/>
            </a:pPr>
            <a:endParaRPr lang="en-US" altLang="en-US" sz="2300" dirty="0">
              <a:solidFill>
                <a:srgbClr val="557DD7"/>
              </a:solidFill>
            </a:endParaRPr>
          </a:p>
        </p:txBody>
      </p:sp>
      <p:pic>
        <p:nvPicPr>
          <p:cNvPr id="3" name="Picture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704069" y="1531329"/>
            <a:ext cx="1986647" cy="2572708"/>
          </a:xfrm>
          <a:prstGeom prst="rect">
            <a:avLst/>
          </a:prstGeom>
          <a:ln w="19050">
            <a:solidFill>
              <a:schemeClr val="bg1"/>
            </a:solidFill>
          </a:ln>
        </p:spPr>
      </p:pic>
      <p:pic>
        <p:nvPicPr>
          <p:cNvPr id="4" name="Picture 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515325" y="2560397"/>
            <a:ext cx="1973504" cy="2554044"/>
          </a:xfrm>
          <a:prstGeom prst="rect">
            <a:avLst/>
          </a:prstGeom>
        </p:spPr>
      </p:pic>
      <p:sp>
        <p:nvSpPr>
          <p:cNvPr id="2" name="Rectangle 1"/>
          <p:cNvSpPr/>
          <p:nvPr>
            <p:custDataLst>
              <p:tags r:id="rId6"/>
            </p:custDataLst>
          </p:nvPr>
        </p:nvSpPr>
        <p:spPr>
          <a:xfrm>
            <a:off x="112295" y="6352674"/>
            <a:ext cx="4535905" cy="475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Screen Clippi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906658" y="4056954"/>
            <a:ext cx="2093122" cy="2613306"/>
          </a:xfrm>
          <a:prstGeom prst="rect">
            <a:avLst/>
          </a:prstGeom>
        </p:spPr>
      </p:pic>
    </p:spTree>
    <p:custDataLst>
      <p:tags r:id="rId1"/>
    </p:custDataLst>
    <p:extLst>
      <p:ext uri="{BB962C8B-B14F-4D97-AF65-F5344CB8AC3E}">
        <p14:creationId xmlns:p14="http://schemas.microsoft.com/office/powerpoint/2010/main" val="22254891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custDataLst>
              <p:tags r:id="rId2"/>
            </p:custDataLst>
          </p:nvPr>
        </p:nvSpPr>
        <p:spPr bwMode="auto">
          <a:xfrm>
            <a:off x="0" y="0"/>
            <a:ext cx="9144000" cy="1828800"/>
          </a:xfrm>
          <a:prstGeom prst="rect">
            <a:avLst/>
          </a:prstGeom>
          <a:solidFill>
            <a:srgbClr val="666699"/>
          </a:solidFill>
          <a:ln w="0" algn="ctr">
            <a:solidFill>
              <a:schemeClr val="bg2"/>
            </a:solidFill>
            <a:miter lim="800000"/>
            <a:headEnd/>
            <a:tailEnd/>
          </a:ln>
        </p:spPr>
        <p:txBody>
          <a:bodyPr wrap="none" anchor="ctr"/>
          <a:lstStyle>
            <a:lvl1pPr eaLnBrk="0" hangingPunct="0">
              <a:defRPr sz="4000">
                <a:solidFill>
                  <a:schemeClr val="tx1"/>
                </a:solidFill>
                <a:latin typeface="Trebuchet MS" pitchFamily="34" charset="0"/>
                <a:cs typeface="Arial" charset="0"/>
              </a:defRPr>
            </a:lvl1pPr>
            <a:lvl2pPr marL="742950" indent="-285750" eaLnBrk="0" hangingPunct="0">
              <a:defRPr sz="4000">
                <a:solidFill>
                  <a:schemeClr val="tx1"/>
                </a:solidFill>
                <a:latin typeface="Trebuchet MS" pitchFamily="34" charset="0"/>
                <a:cs typeface="Arial" charset="0"/>
              </a:defRPr>
            </a:lvl2pPr>
            <a:lvl3pPr marL="1143000" indent="-228600" eaLnBrk="0" hangingPunct="0">
              <a:defRPr sz="4000">
                <a:solidFill>
                  <a:schemeClr val="tx1"/>
                </a:solidFill>
                <a:latin typeface="Trebuchet MS" pitchFamily="34" charset="0"/>
                <a:cs typeface="Arial" charset="0"/>
              </a:defRPr>
            </a:lvl3pPr>
            <a:lvl4pPr marL="1600200" indent="-228600" eaLnBrk="0" hangingPunct="0">
              <a:defRPr sz="4000">
                <a:solidFill>
                  <a:schemeClr val="tx1"/>
                </a:solidFill>
                <a:latin typeface="Trebuchet MS" pitchFamily="34" charset="0"/>
                <a:cs typeface="Arial" charset="0"/>
              </a:defRPr>
            </a:lvl4pPr>
            <a:lvl5pPr marL="2057400" indent="-228600" eaLnBrk="0" hangingPunct="0">
              <a:defRPr sz="4000">
                <a:solidFill>
                  <a:schemeClr val="tx1"/>
                </a:solidFill>
                <a:latin typeface="Trebuchet MS" pitchFamily="34" charset="0"/>
                <a:cs typeface="Arial" charset="0"/>
              </a:defRPr>
            </a:lvl5pPr>
            <a:lvl6pPr marL="2514600" indent="-228600" eaLnBrk="0" fontAlgn="base" hangingPunct="0">
              <a:spcBef>
                <a:spcPct val="0"/>
              </a:spcBef>
              <a:spcAft>
                <a:spcPct val="0"/>
              </a:spcAft>
              <a:defRPr sz="4000">
                <a:solidFill>
                  <a:schemeClr val="tx1"/>
                </a:solidFill>
                <a:latin typeface="Trebuchet MS" pitchFamily="34" charset="0"/>
                <a:cs typeface="Arial" charset="0"/>
              </a:defRPr>
            </a:lvl6pPr>
            <a:lvl7pPr marL="2971800" indent="-228600" eaLnBrk="0" fontAlgn="base" hangingPunct="0">
              <a:spcBef>
                <a:spcPct val="0"/>
              </a:spcBef>
              <a:spcAft>
                <a:spcPct val="0"/>
              </a:spcAft>
              <a:defRPr sz="4000">
                <a:solidFill>
                  <a:schemeClr val="tx1"/>
                </a:solidFill>
                <a:latin typeface="Trebuchet MS" pitchFamily="34" charset="0"/>
                <a:cs typeface="Arial" charset="0"/>
              </a:defRPr>
            </a:lvl7pPr>
            <a:lvl8pPr marL="3429000" indent="-228600" eaLnBrk="0" fontAlgn="base" hangingPunct="0">
              <a:spcBef>
                <a:spcPct val="0"/>
              </a:spcBef>
              <a:spcAft>
                <a:spcPct val="0"/>
              </a:spcAft>
              <a:defRPr sz="4000">
                <a:solidFill>
                  <a:schemeClr val="tx1"/>
                </a:solidFill>
                <a:latin typeface="Trebuchet MS" pitchFamily="34" charset="0"/>
                <a:cs typeface="Arial" charset="0"/>
              </a:defRPr>
            </a:lvl8pPr>
            <a:lvl9pPr marL="3886200" indent="-228600" eaLnBrk="0" fontAlgn="base" hangingPunct="0">
              <a:spcBef>
                <a:spcPct val="0"/>
              </a:spcBef>
              <a:spcAft>
                <a:spcPct val="0"/>
              </a:spcAft>
              <a:defRPr sz="4000">
                <a:solidFill>
                  <a:schemeClr val="tx1"/>
                </a:solidFill>
                <a:latin typeface="Trebuchet MS" pitchFamily="34" charset="0"/>
                <a:cs typeface="Arial" charset="0"/>
              </a:defRPr>
            </a:lvl9pPr>
          </a:lstStyle>
          <a:p>
            <a:pPr algn="r" eaLnBrk="1" hangingPunct="1">
              <a:lnSpc>
                <a:spcPct val="150000"/>
              </a:lnSpc>
              <a:defRPr/>
            </a:pPr>
            <a:endParaRPr lang="en-US" altLang="en-US" dirty="0">
              <a:solidFill>
                <a:srgbClr val="000000"/>
              </a:solidFill>
              <a:ea typeface="+mn-ea"/>
            </a:endParaRPr>
          </a:p>
        </p:txBody>
      </p:sp>
      <p:sp>
        <p:nvSpPr>
          <p:cNvPr id="34819" name="Text Box 3"/>
          <p:cNvSpPr txBox="1">
            <a:spLocks noChangeArrowheads="1"/>
          </p:cNvSpPr>
          <p:nvPr>
            <p:custDataLst>
              <p:tags r:id="rId3"/>
            </p:custDataLst>
          </p:nvPr>
        </p:nvSpPr>
        <p:spPr bwMode="auto">
          <a:xfrm>
            <a:off x="0" y="152400"/>
            <a:ext cx="587851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Trebuchet MS" pitchFamily="34" charset="0"/>
                <a:cs typeface="Arial" charset="0"/>
              </a:defRPr>
            </a:lvl1pPr>
            <a:lvl2pPr marL="742950" indent="-285750" eaLnBrk="0" hangingPunct="0">
              <a:defRPr sz="4000">
                <a:solidFill>
                  <a:schemeClr val="tx1"/>
                </a:solidFill>
                <a:latin typeface="Trebuchet MS" pitchFamily="34" charset="0"/>
                <a:cs typeface="Arial" charset="0"/>
              </a:defRPr>
            </a:lvl2pPr>
            <a:lvl3pPr marL="1143000" indent="-228600" eaLnBrk="0" hangingPunct="0">
              <a:defRPr sz="4000">
                <a:solidFill>
                  <a:schemeClr val="tx1"/>
                </a:solidFill>
                <a:latin typeface="Trebuchet MS" pitchFamily="34" charset="0"/>
                <a:cs typeface="Arial" charset="0"/>
              </a:defRPr>
            </a:lvl3pPr>
            <a:lvl4pPr marL="1600200" indent="-228600" eaLnBrk="0" hangingPunct="0">
              <a:defRPr sz="4000">
                <a:solidFill>
                  <a:schemeClr val="tx1"/>
                </a:solidFill>
                <a:latin typeface="Trebuchet MS" pitchFamily="34" charset="0"/>
                <a:cs typeface="Arial" charset="0"/>
              </a:defRPr>
            </a:lvl4pPr>
            <a:lvl5pPr marL="2057400" indent="-228600" eaLnBrk="0" hangingPunct="0">
              <a:defRPr sz="4000">
                <a:solidFill>
                  <a:schemeClr val="tx1"/>
                </a:solidFill>
                <a:latin typeface="Trebuchet MS" pitchFamily="34" charset="0"/>
                <a:cs typeface="Arial" charset="0"/>
              </a:defRPr>
            </a:lvl5pPr>
            <a:lvl6pPr marL="2514600" indent="-228600" eaLnBrk="0" fontAlgn="base" hangingPunct="0">
              <a:spcBef>
                <a:spcPct val="0"/>
              </a:spcBef>
              <a:spcAft>
                <a:spcPct val="0"/>
              </a:spcAft>
              <a:defRPr sz="4000">
                <a:solidFill>
                  <a:schemeClr val="tx1"/>
                </a:solidFill>
                <a:latin typeface="Trebuchet MS" pitchFamily="34" charset="0"/>
                <a:cs typeface="Arial" charset="0"/>
              </a:defRPr>
            </a:lvl6pPr>
            <a:lvl7pPr marL="2971800" indent="-228600" eaLnBrk="0" fontAlgn="base" hangingPunct="0">
              <a:spcBef>
                <a:spcPct val="0"/>
              </a:spcBef>
              <a:spcAft>
                <a:spcPct val="0"/>
              </a:spcAft>
              <a:defRPr sz="4000">
                <a:solidFill>
                  <a:schemeClr val="tx1"/>
                </a:solidFill>
                <a:latin typeface="Trebuchet MS" pitchFamily="34" charset="0"/>
                <a:cs typeface="Arial" charset="0"/>
              </a:defRPr>
            </a:lvl7pPr>
            <a:lvl8pPr marL="3429000" indent="-228600" eaLnBrk="0" fontAlgn="base" hangingPunct="0">
              <a:spcBef>
                <a:spcPct val="0"/>
              </a:spcBef>
              <a:spcAft>
                <a:spcPct val="0"/>
              </a:spcAft>
              <a:defRPr sz="4000">
                <a:solidFill>
                  <a:schemeClr val="tx1"/>
                </a:solidFill>
                <a:latin typeface="Trebuchet MS" pitchFamily="34" charset="0"/>
                <a:cs typeface="Arial" charset="0"/>
              </a:defRPr>
            </a:lvl8pPr>
            <a:lvl9pPr marL="3886200" indent="-228600" eaLnBrk="0" fontAlgn="base" hangingPunct="0">
              <a:spcBef>
                <a:spcPct val="0"/>
              </a:spcBef>
              <a:spcAft>
                <a:spcPct val="0"/>
              </a:spcAft>
              <a:defRPr sz="4000">
                <a:solidFill>
                  <a:schemeClr val="tx1"/>
                </a:solidFill>
                <a:latin typeface="Trebuchet MS" pitchFamily="34" charset="0"/>
                <a:cs typeface="Arial" charset="0"/>
              </a:defRPr>
            </a:lvl9pPr>
          </a:lstStyle>
          <a:p>
            <a:pPr algn="r" eaLnBrk="1" hangingPunct="1">
              <a:defRPr/>
            </a:pPr>
            <a:r>
              <a:rPr lang="en-US" altLang="en-US" sz="3200" b="1" dirty="0">
                <a:solidFill>
                  <a:srgbClr val="FFFFFF"/>
                </a:solidFill>
                <a:ea typeface="+mn-ea"/>
              </a:rPr>
              <a:t>Timeline</a:t>
            </a:r>
          </a:p>
          <a:p>
            <a:pPr algn="r" eaLnBrk="1" hangingPunct="1">
              <a:defRPr/>
            </a:pPr>
            <a:r>
              <a:rPr lang="en-US" altLang="en-US" sz="3200" b="1" dirty="0" smtClean="0">
                <a:solidFill>
                  <a:srgbClr val="FFFFFF"/>
                </a:solidFill>
                <a:ea typeface="+mn-ea"/>
              </a:rPr>
              <a:t>2021 Partnership </a:t>
            </a:r>
            <a:r>
              <a:rPr lang="en-US" altLang="en-US" sz="3200" b="1" dirty="0">
                <a:solidFill>
                  <a:srgbClr val="FFFFFF"/>
                </a:solidFill>
                <a:ea typeface="+mn-ea"/>
              </a:rPr>
              <a:t>Program</a:t>
            </a:r>
          </a:p>
          <a:p>
            <a:pPr algn="r" eaLnBrk="1" hangingPunct="1">
              <a:defRPr/>
            </a:pPr>
            <a:r>
              <a:rPr lang="en-US" altLang="en-US" sz="3200" b="1" dirty="0">
                <a:solidFill>
                  <a:srgbClr val="FFFFFF"/>
                </a:solidFill>
                <a:ea typeface="+mn-ea"/>
              </a:rPr>
              <a:t> Grant Cycle</a:t>
            </a:r>
          </a:p>
        </p:txBody>
      </p:sp>
      <p:sp>
        <p:nvSpPr>
          <p:cNvPr id="34820" name="Text Box 4"/>
          <p:cNvSpPr txBox="1">
            <a:spLocks noChangeArrowheads="1"/>
          </p:cNvSpPr>
          <p:nvPr>
            <p:custDataLst>
              <p:tags r:id="rId4"/>
            </p:custDataLst>
          </p:nvPr>
        </p:nvSpPr>
        <p:spPr bwMode="auto">
          <a:xfrm>
            <a:off x="1295400" y="2041525"/>
            <a:ext cx="3200400" cy="2905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Trebuchet MS" pitchFamily="34" charset="0"/>
                <a:cs typeface="Arial" charset="0"/>
              </a:defRPr>
            </a:lvl1pPr>
            <a:lvl2pPr marL="742950" indent="-285750" eaLnBrk="0" hangingPunct="0">
              <a:defRPr sz="4000">
                <a:solidFill>
                  <a:schemeClr val="tx1"/>
                </a:solidFill>
                <a:latin typeface="Trebuchet MS" pitchFamily="34" charset="0"/>
                <a:cs typeface="Arial" charset="0"/>
              </a:defRPr>
            </a:lvl2pPr>
            <a:lvl3pPr marL="1143000" indent="-228600" eaLnBrk="0" hangingPunct="0">
              <a:defRPr sz="4000">
                <a:solidFill>
                  <a:schemeClr val="tx1"/>
                </a:solidFill>
                <a:latin typeface="Trebuchet MS" pitchFamily="34" charset="0"/>
                <a:cs typeface="Arial" charset="0"/>
              </a:defRPr>
            </a:lvl3pPr>
            <a:lvl4pPr marL="1600200" indent="-228600" eaLnBrk="0" hangingPunct="0">
              <a:defRPr sz="4000">
                <a:solidFill>
                  <a:schemeClr val="tx1"/>
                </a:solidFill>
                <a:latin typeface="Trebuchet MS" pitchFamily="34" charset="0"/>
                <a:cs typeface="Arial" charset="0"/>
              </a:defRPr>
            </a:lvl4pPr>
            <a:lvl5pPr marL="2057400" indent="-228600" eaLnBrk="0" hangingPunct="0">
              <a:defRPr sz="4000">
                <a:solidFill>
                  <a:schemeClr val="tx1"/>
                </a:solidFill>
                <a:latin typeface="Trebuchet MS" pitchFamily="34" charset="0"/>
                <a:cs typeface="Arial" charset="0"/>
              </a:defRPr>
            </a:lvl5pPr>
            <a:lvl6pPr marL="2514600" indent="-228600" eaLnBrk="0" fontAlgn="base" hangingPunct="0">
              <a:spcBef>
                <a:spcPct val="0"/>
              </a:spcBef>
              <a:spcAft>
                <a:spcPct val="0"/>
              </a:spcAft>
              <a:defRPr sz="4000">
                <a:solidFill>
                  <a:schemeClr val="tx1"/>
                </a:solidFill>
                <a:latin typeface="Trebuchet MS" pitchFamily="34" charset="0"/>
                <a:cs typeface="Arial" charset="0"/>
              </a:defRPr>
            </a:lvl6pPr>
            <a:lvl7pPr marL="2971800" indent="-228600" eaLnBrk="0" fontAlgn="base" hangingPunct="0">
              <a:spcBef>
                <a:spcPct val="0"/>
              </a:spcBef>
              <a:spcAft>
                <a:spcPct val="0"/>
              </a:spcAft>
              <a:defRPr sz="4000">
                <a:solidFill>
                  <a:schemeClr val="tx1"/>
                </a:solidFill>
                <a:latin typeface="Trebuchet MS" pitchFamily="34" charset="0"/>
                <a:cs typeface="Arial" charset="0"/>
              </a:defRPr>
            </a:lvl7pPr>
            <a:lvl8pPr marL="3429000" indent="-228600" eaLnBrk="0" fontAlgn="base" hangingPunct="0">
              <a:spcBef>
                <a:spcPct val="0"/>
              </a:spcBef>
              <a:spcAft>
                <a:spcPct val="0"/>
              </a:spcAft>
              <a:defRPr sz="4000">
                <a:solidFill>
                  <a:schemeClr val="tx1"/>
                </a:solidFill>
                <a:latin typeface="Trebuchet MS" pitchFamily="34" charset="0"/>
                <a:cs typeface="Arial" charset="0"/>
              </a:defRPr>
            </a:lvl8pPr>
            <a:lvl9pPr marL="3886200" indent="-228600" eaLnBrk="0" fontAlgn="base" hangingPunct="0">
              <a:spcBef>
                <a:spcPct val="0"/>
              </a:spcBef>
              <a:spcAft>
                <a:spcPct val="0"/>
              </a:spcAft>
              <a:defRPr sz="4000">
                <a:solidFill>
                  <a:schemeClr val="tx1"/>
                </a:solidFill>
                <a:latin typeface="Trebuchet MS" pitchFamily="34" charset="0"/>
                <a:cs typeface="Arial" charset="0"/>
              </a:defRPr>
            </a:lvl9pPr>
          </a:lstStyle>
          <a:p>
            <a:pPr algn="r" eaLnBrk="1" hangingPunct="1">
              <a:spcBef>
                <a:spcPct val="50000"/>
              </a:spcBef>
              <a:defRPr/>
            </a:pPr>
            <a:endParaRPr lang="en-US" altLang="en-US" sz="1300" dirty="0">
              <a:solidFill>
                <a:srgbClr val="990000"/>
              </a:solidFill>
              <a:ea typeface="+mn-ea"/>
            </a:endParaRPr>
          </a:p>
        </p:txBody>
      </p:sp>
      <p:sp>
        <p:nvSpPr>
          <p:cNvPr id="34821" name="Line 5"/>
          <p:cNvSpPr>
            <a:spLocks noChangeShapeType="1"/>
          </p:cNvSpPr>
          <p:nvPr>
            <p:custDataLst>
              <p:tags r:id="rId5"/>
            </p:custDataLst>
          </p:nvPr>
        </p:nvSpPr>
        <p:spPr bwMode="auto">
          <a:xfrm>
            <a:off x="0" y="0"/>
            <a:ext cx="0" cy="68580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54000">
                <a:solidFill>
                  <a:srgbClr val="000000"/>
                </a:solidFill>
                <a:round/>
                <a:headEnd/>
                <a:tailEnd/>
              </a14:hiddenLine>
            </a:ext>
          </a:extLst>
        </p:spPr>
        <p:txBody>
          <a:bodyPr/>
          <a:lstStyle/>
          <a:p>
            <a:pPr eaLnBrk="1" hangingPunct="1">
              <a:defRPr/>
            </a:pPr>
            <a:endParaRPr lang="en-US" sz="4000" dirty="0">
              <a:solidFill>
                <a:srgbClr val="000000"/>
              </a:solidFill>
              <a:latin typeface="Trebuchet MS" pitchFamily="34" charset="0"/>
              <a:ea typeface="+mn-ea"/>
              <a:cs typeface="Arial" charset="0"/>
            </a:endParaRPr>
          </a:p>
        </p:txBody>
      </p:sp>
      <p:sp>
        <p:nvSpPr>
          <p:cNvPr id="34822" name="Text Box 6"/>
          <p:cNvSpPr txBox="1">
            <a:spLocks noChangeArrowheads="1"/>
          </p:cNvSpPr>
          <p:nvPr>
            <p:custDataLst>
              <p:tags r:id="rId6"/>
            </p:custDataLst>
          </p:nvPr>
        </p:nvSpPr>
        <p:spPr bwMode="auto">
          <a:xfrm rot="16200000">
            <a:off x="4844257" y="5595143"/>
            <a:ext cx="1828800"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Trebuchet MS" pitchFamily="34" charset="0"/>
                <a:cs typeface="Arial" charset="0"/>
              </a:defRPr>
            </a:lvl1pPr>
            <a:lvl2pPr marL="742950" indent="-285750" eaLnBrk="0" hangingPunct="0">
              <a:defRPr sz="4000">
                <a:solidFill>
                  <a:schemeClr val="tx1"/>
                </a:solidFill>
                <a:latin typeface="Trebuchet MS" pitchFamily="34" charset="0"/>
                <a:cs typeface="Arial" charset="0"/>
              </a:defRPr>
            </a:lvl2pPr>
            <a:lvl3pPr marL="1143000" indent="-228600" eaLnBrk="0" hangingPunct="0">
              <a:defRPr sz="4000">
                <a:solidFill>
                  <a:schemeClr val="tx1"/>
                </a:solidFill>
                <a:latin typeface="Trebuchet MS" pitchFamily="34" charset="0"/>
                <a:cs typeface="Arial" charset="0"/>
              </a:defRPr>
            </a:lvl3pPr>
            <a:lvl4pPr marL="1600200" indent="-228600" eaLnBrk="0" hangingPunct="0">
              <a:defRPr sz="4000">
                <a:solidFill>
                  <a:schemeClr val="tx1"/>
                </a:solidFill>
                <a:latin typeface="Trebuchet MS" pitchFamily="34" charset="0"/>
                <a:cs typeface="Arial" charset="0"/>
              </a:defRPr>
            </a:lvl4pPr>
            <a:lvl5pPr marL="2057400" indent="-228600" eaLnBrk="0" hangingPunct="0">
              <a:defRPr sz="4000">
                <a:solidFill>
                  <a:schemeClr val="tx1"/>
                </a:solidFill>
                <a:latin typeface="Trebuchet MS" pitchFamily="34" charset="0"/>
                <a:cs typeface="Arial" charset="0"/>
              </a:defRPr>
            </a:lvl5pPr>
            <a:lvl6pPr marL="2514600" indent="-228600" eaLnBrk="0" fontAlgn="base" hangingPunct="0">
              <a:spcBef>
                <a:spcPct val="0"/>
              </a:spcBef>
              <a:spcAft>
                <a:spcPct val="0"/>
              </a:spcAft>
              <a:defRPr sz="4000">
                <a:solidFill>
                  <a:schemeClr val="tx1"/>
                </a:solidFill>
                <a:latin typeface="Trebuchet MS" pitchFamily="34" charset="0"/>
                <a:cs typeface="Arial" charset="0"/>
              </a:defRPr>
            </a:lvl6pPr>
            <a:lvl7pPr marL="2971800" indent="-228600" eaLnBrk="0" fontAlgn="base" hangingPunct="0">
              <a:spcBef>
                <a:spcPct val="0"/>
              </a:spcBef>
              <a:spcAft>
                <a:spcPct val="0"/>
              </a:spcAft>
              <a:defRPr sz="4000">
                <a:solidFill>
                  <a:schemeClr val="tx1"/>
                </a:solidFill>
                <a:latin typeface="Trebuchet MS" pitchFamily="34" charset="0"/>
                <a:cs typeface="Arial" charset="0"/>
              </a:defRPr>
            </a:lvl7pPr>
            <a:lvl8pPr marL="3429000" indent="-228600" eaLnBrk="0" fontAlgn="base" hangingPunct="0">
              <a:spcBef>
                <a:spcPct val="0"/>
              </a:spcBef>
              <a:spcAft>
                <a:spcPct val="0"/>
              </a:spcAft>
              <a:defRPr sz="4000">
                <a:solidFill>
                  <a:schemeClr val="tx1"/>
                </a:solidFill>
                <a:latin typeface="Trebuchet MS" pitchFamily="34" charset="0"/>
                <a:cs typeface="Arial" charset="0"/>
              </a:defRPr>
            </a:lvl8pPr>
            <a:lvl9pPr marL="3886200" indent="-228600" eaLnBrk="0" fontAlgn="base" hangingPunct="0">
              <a:spcBef>
                <a:spcPct val="0"/>
              </a:spcBef>
              <a:spcAft>
                <a:spcPct val="0"/>
              </a:spcAft>
              <a:defRPr sz="4000">
                <a:solidFill>
                  <a:schemeClr val="tx1"/>
                </a:solidFill>
                <a:latin typeface="Trebuchet MS" pitchFamily="34" charset="0"/>
                <a:cs typeface="Arial" charset="0"/>
              </a:defRPr>
            </a:lvl9pPr>
          </a:lstStyle>
          <a:p>
            <a:pPr algn="r" eaLnBrk="1" hangingPunct="1">
              <a:lnSpc>
                <a:spcPct val="120000"/>
              </a:lnSpc>
              <a:spcBef>
                <a:spcPct val="50000"/>
              </a:spcBef>
              <a:defRPr/>
            </a:pPr>
            <a:r>
              <a:rPr lang="en-US" altLang="en-US" sz="800" dirty="0">
                <a:solidFill>
                  <a:srgbClr val="000000"/>
                </a:solidFill>
                <a:ea typeface="+mn-ea"/>
              </a:rPr>
              <a:t>Photo courtesy Wayne Martin</a:t>
            </a:r>
          </a:p>
        </p:txBody>
      </p:sp>
      <p:sp>
        <p:nvSpPr>
          <p:cNvPr id="34823" name="Text Box 7"/>
          <p:cNvSpPr txBox="1">
            <a:spLocks noChangeArrowheads="1"/>
          </p:cNvSpPr>
          <p:nvPr>
            <p:custDataLst>
              <p:tags r:id="rId7"/>
            </p:custDataLst>
          </p:nvPr>
        </p:nvSpPr>
        <p:spPr bwMode="auto">
          <a:xfrm>
            <a:off x="0" y="1828800"/>
            <a:ext cx="4495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txBody>
          <a:bodyPr>
            <a:spAutoFit/>
          </a:bodyPr>
          <a:lstStyle>
            <a:lvl1pPr marL="342900" indent="-342900" eaLnBrk="0" hangingPunct="0">
              <a:defRPr sz="4000">
                <a:solidFill>
                  <a:schemeClr val="tx1"/>
                </a:solidFill>
                <a:latin typeface="Trebuchet MS" pitchFamily="34" charset="0"/>
                <a:cs typeface="Arial" charset="0"/>
              </a:defRPr>
            </a:lvl1pPr>
            <a:lvl2pPr marL="742950" indent="-285750" eaLnBrk="0" hangingPunct="0">
              <a:defRPr sz="4000">
                <a:solidFill>
                  <a:schemeClr val="tx1"/>
                </a:solidFill>
                <a:latin typeface="Trebuchet MS" pitchFamily="34" charset="0"/>
                <a:cs typeface="Arial" charset="0"/>
              </a:defRPr>
            </a:lvl2pPr>
            <a:lvl3pPr marL="1143000" indent="-228600" eaLnBrk="0" hangingPunct="0">
              <a:defRPr sz="4000">
                <a:solidFill>
                  <a:schemeClr val="tx1"/>
                </a:solidFill>
                <a:latin typeface="Trebuchet MS" pitchFamily="34" charset="0"/>
                <a:cs typeface="Arial" charset="0"/>
              </a:defRPr>
            </a:lvl3pPr>
            <a:lvl4pPr marL="1600200" indent="-228600" eaLnBrk="0" hangingPunct="0">
              <a:defRPr sz="4000">
                <a:solidFill>
                  <a:schemeClr val="tx1"/>
                </a:solidFill>
                <a:latin typeface="Trebuchet MS" pitchFamily="34" charset="0"/>
                <a:cs typeface="Arial" charset="0"/>
              </a:defRPr>
            </a:lvl4pPr>
            <a:lvl5pPr marL="2057400" indent="-228600" eaLnBrk="0" hangingPunct="0">
              <a:defRPr sz="4000">
                <a:solidFill>
                  <a:schemeClr val="tx1"/>
                </a:solidFill>
                <a:latin typeface="Trebuchet MS" pitchFamily="34" charset="0"/>
                <a:cs typeface="Arial" charset="0"/>
              </a:defRPr>
            </a:lvl5pPr>
            <a:lvl6pPr marL="2514600" indent="-228600" eaLnBrk="0" fontAlgn="base" hangingPunct="0">
              <a:spcBef>
                <a:spcPct val="0"/>
              </a:spcBef>
              <a:spcAft>
                <a:spcPct val="0"/>
              </a:spcAft>
              <a:defRPr sz="4000">
                <a:solidFill>
                  <a:schemeClr val="tx1"/>
                </a:solidFill>
                <a:latin typeface="Trebuchet MS" pitchFamily="34" charset="0"/>
                <a:cs typeface="Arial" charset="0"/>
              </a:defRPr>
            </a:lvl6pPr>
            <a:lvl7pPr marL="2971800" indent="-228600" eaLnBrk="0" fontAlgn="base" hangingPunct="0">
              <a:spcBef>
                <a:spcPct val="0"/>
              </a:spcBef>
              <a:spcAft>
                <a:spcPct val="0"/>
              </a:spcAft>
              <a:defRPr sz="4000">
                <a:solidFill>
                  <a:schemeClr val="tx1"/>
                </a:solidFill>
                <a:latin typeface="Trebuchet MS" pitchFamily="34" charset="0"/>
                <a:cs typeface="Arial" charset="0"/>
              </a:defRPr>
            </a:lvl7pPr>
            <a:lvl8pPr marL="3429000" indent="-228600" eaLnBrk="0" fontAlgn="base" hangingPunct="0">
              <a:spcBef>
                <a:spcPct val="0"/>
              </a:spcBef>
              <a:spcAft>
                <a:spcPct val="0"/>
              </a:spcAft>
              <a:defRPr sz="4000">
                <a:solidFill>
                  <a:schemeClr val="tx1"/>
                </a:solidFill>
                <a:latin typeface="Trebuchet MS" pitchFamily="34" charset="0"/>
                <a:cs typeface="Arial" charset="0"/>
              </a:defRPr>
            </a:lvl8pPr>
            <a:lvl9pPr marL="3886200" indent="-228600" eaLnBrk="0" fontAlgn="base" hangingPunct="0">
              <a:spcBef>
                <a:spcPct val="0"/>
              </a:spcBef>
              <a:spcAft>
                <a:spcPct val="0"/>
              </a:spcAft>
              <a:defRPr sz="4000">
                <a:solidFill>
                  <a:schemeClr val="tx1"/>
                </a:solidFill>
                <a:latin typeface="Trebuchet MS" pitchFamily="34" charset="0"/>
                <a:cs typeface="Arial" charset="0"/>
              </a:defRPr>
            </a:lvl9pPr>
          </a:lstStyle>
          <a:p>
            <a:pPr eaLnBrk="1" hangingPunct="1">
              <a:lnSpc>
                <a:spcPct val="150000"/>
              </a:lnSpc>
              <a:spcBef>
                <a:spcPct val="50000"/>
              </a:spcBef>
              <a:defRPr/>
            </a:pPr>
            <a:endParaRPr lang="en-US" altLang="en-US" sz="1600" dirty="0">
              <a:solidFill>
                <a:srgbClr val="000000"/>
              </a:solidFill>
              <a:latin typeface="Georgia" pitchFamily="18" charset="0"/>
              <a:ea typeface="+mn-ea"/>
            </a:endParaRPr>
          </a:p>
        </p:txBody>
      </p:sp>
      <p:sp>
        <p:nvSpPr>
          <p:cNvPr id="34824" name="Rectangle 9"/>
          <p:cNvSpPr>
            <a:spLocks noChangeArrowheads="1"/>
          </p:cNvSpPr>
          <p:nvPr>
            <p:custDataLst>
              <p:tags r:id="rId8"/>
            </p:custDataLst>
          </p:nvPr>
        </p:nvSpPr>
        <p:spPr bwMode="auto">
          <a:xfrm>
            <a:off x="0" y="2209800"/>
            <a:ext cx="6019800" cy="300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txBody>
          <a:bodyPr>
            <a:spAutoFit/>
          </a:bodyPr>
          <a:lstStyle>
            <a:lvl1pPr marL="342900" indent="-342900" eaLnBrk="0" hangingPunct="0">
              <a:defRPr sz="4000">
                <a:solidFill>
                  <a:schemeClr val="tx1"/>
                </a:solidFill>
                <a:latin typeface="Trebuchet MS" pitchFamily="34" charset="0"/>
                <a:cs typeface="Arial" charset="0"/>
              </a:defRPr>
            </a:lvl1pPr>
            <a:lvl2pPr marL="742950" indent="-285750" eaLnBrk="0" hangingPunct="0">
              <a:defRPr sz="4000">
                <a:solidFill>
                  <a:schemeClr val="tx1"/>
                </a:solidFill>
                <a:latin typeface="Trebuchet MS" pitchFamily="34" charset="0"/>
                <a:cs typeface="Arial" charset="0"/>
              </a:defRPr>
            </a:lvl2pPr>
            <a:lvl3pPr marL="1143000" indent="-228600" eaLnBrk="0" hangingPunct="0">
              <a:defRPr sz="4000">
                <a:solidFill>
                  <a:schemeClr val="tx1"/>
                </a:solidFill>
                <a:latin typeface="Trebuchet MS" pitchFamily="34" charset="0"/>
                <a:cs typeface="Arial" charset="0"/>
              </a:defRPr>
            </a:lvl3pPr>
            <a:lvl4pPr marL="1600200" indent="-228600" eaLnBrk="0" hangingPunct="0">
              <a:defRPr sz="4000">
                <a:solidFill>
                  <a:schemeClr val="tx1"/>
                </a:solidFill>
                <a:latin typeface="Trebuchet MS" pitchFamily="34" charset="0"/>
                <a:cs typeface="Arial" charset="0"/>
              </a:defRPr>
            </a:lvl4pPr>
            <a:lvl5pPr marL="2057400" indent="-228600" eaLnBrk="0" hangingPunct="0">
              <a:defRPr sz="4000">
                <a:solidFill>
                  <a:schemeClr val="tx1"/>
                </a:solidFill>
                <a:latin typeface="Trebuchet MS" pitchFamily="34" charset="0"/>
                <a:cs typeface="Arial" charset="0"/>
              </a:defRPr>
            </a:lvl5pPr>
            <a:lvl6pPr marL="2514600" indent="-228600" eaLnBrk="0" fontAlgn="base" hangingPunct="0">
              <a:spcBef>
                <a:spcPct val="0"/>
              </a:spcBef>
              <a:spcAft>
                <a:spcPct val="0"/>
              </a:spcAft>
              <a:defRPr sz="4000">
                <a:solidFill>
                  <a:schemeClr val="tx1"/>
                </a:solidFill>
                <a:latin typeface="Trebuchet MS" pitchFamily="34" charset="0"/>
                <a:cs typeface="Arial" charset="0"/>
              </a:defRPr>
            </a:lvl6pPr>
            <a:lvl7pPr marL="2971800" indent="-228600" eaLnBrk="0" fontAlgn="base" hangingPunct="0">
              <a:spcBef>
                <a:spcPct val="0"/>
              </a:spcBef>
              <a:spcAft>
                <a:spcPct val="0"/>
              </a:spcAft>
              <a:defRPr sz="4000">
                <a:solidFill>
                  <a:schemeClr val="tx1"/>
                </a:solidFill>
                <a:latin typeface="Trebuchet MS" pitchFamily="34" charset="0"/>
                <a:cs typeface="Arial" charset="0"/>
              </a:defRPr>
            </a:lvl7pPr>
            <a:lvl8pPr marL="3429000" indent="-228600" eaLnBrk="0" fontAlgn="base" hangingPunct="0">
              <a:spcBef>
                <a:spcPct val="0"/>
              </a:spcBef>
              <a:spcAft>
                <a:spcPct val="0"/>
              </a:spcAft>
              <a:defRPr sz="4000">
                <a:solidFill>
                  <a:schemeClr val="tx1"/>
                </a:solidFill>
                <a:latin typeface="Trebuchet MS" pitchFamily="34" charset="0"/>
                <a:cs typeface="Arial" charset="0"/>
              </a:defRPr>
            </a:lvl8pPr>
            <a:lvl9pPr marL="3886200" indent="-228600" eaLnBrk="0" fontAlgn="base" hangingPunct="0">
              <a:spcBef>
                <a:spcPct val="0"/>
              </a:spcBef>
              <a:spcAft>
                <a:spcPct val="0"/>
              </a:spcAft>
              <a:defRPr sz="4000">
                <a:solidFill>
                  <a:schemeClr val="tx1"/>
                </a:solidFill>
                <a:latin typeface="Trebuchet MS" pitchFamily="34" charset="0"/>
                <a:cs typeface="Arial" charset="0"/>
              </a:defRPr>
            </a:lvl9pPr>
          </a:lstStyle>
          <a:p>
            <a:pPr eaLnBrk="1" hangingPunct="1">
              <a:lnSpc>
                <a:spcPct val="150000"/>
              </a:lnSpc>
              <a:defRPr/>
            </a:pPr>
            <a:r>
              <a:rPr kumimoji="1" lang="en-US" altLang="en-US" sz="1400" b="1" i="1" dirty="0" smtClean="0">
                <a:solidFill>
                  <a:srgbClr val="000000"/>
                </a:solidFill>
                <a:latin typeface="Georgia" pitchFamily="18" charset="0"/>
                <a:ea typeface="+mn-ea"/>
              </a:rPr>
              <a:t>Oct. 22, 2020</a:t>
            </a:r>
            <a:r>
              <a:rPr kumimoji="1" lang="en-US" altLang="en-US" sz="1400" i="1" dirty="0" smtClean="0">
                <a:solidFill>
                  <a:srgbClr val="000000"/>
                </a:solidFill>
                <a:latin typeface="Georgia" pitchFamily="18" charset="0"/>
                <a:ea typeface="+mn-ea"/>
              </a:rPr>
              <a:t>    </a:t>
            </a:r>
            <a:r>
              <a:rPr kumimoji="1" lang="en-US" altLang="en-US" sz="1400" i="1" dirty="0">
                <a:solidFill>
                  <a:srgbClr val="000000"/>
                </a:solidFill>
                <a:latin typeface="Georgia" pitchFamily="18" charset="0"/>
                <a:ea typeface="+mn-ea"/>
              </a:rPr>
              <a:t>	</a:t>
            </a:r>
            <a:r>
              <a:rPr kumimoji="1" lang="en-US" altLang="en-US" sz="1400" dirty="0" smtClean="0">
                <a:solidFill>
                  <a:srgbClr val="000000"/>
                </a:solidFill>
                <a:latin typeface="Georgia" pitchFamily="18" charset="0"/>
                <a:ea typeface="+mn-ea"/>
              </a:rPr>
              <a:t>Proposals </a:t>
            </a:r>
            <a:r>
              <a:rPr kumimoji="1" lang="en-US" altLang="en-US" sz="1400" dirty="0">
                <a:solidFill>
                  <a:srgbClr val="000000"/>
                </a:solidFill>
                <a:latin typeface="Georgia" pitchFamily="18" charset="0"/>
                <a:ea typeface="+mn-ea"/>
              </a:rPr>
              <a:t>due </a:t>
            </a:r>
            <a:r>
              <a:rPr kumimoji="1" lang="en-US" altLang="en-US" sz="1400" dirty="0" smtClean="0">
                <a:solidFill>
                  <a:srgbClr val="000000"/>
                </a:solidFill>
                <a:latin typeface="Georgia" pitchFamily="18" charset="0"/>
                <a:ea typeface="+mn-ea"/>
              </a:rPr>
              <a:t>online by  4:00 </a:t>
            </a:r>
            <a:r>
              <a:rPr kumimoji="1" lang="en-US" altLang="en-US" sz="1400" dirty="0">
                <a:solidFill>
                  <a:srgbClr val="000000"/>
                </a:solidFill>
                <a:latin typeface="Georgia" pitchFamily="18" charset="0"/>
                <a:ea typeface="+mn-ea"/>
              </a:rPr>
              <a:t>pm </a:t>
            </a:r>
            <a:r>
              <a:rPr kumimoji="1" lang="en-US" altLang="en-US" sz="1400" dirty="0" smtClean="0">
                <a:solidFill>
                  <a:srgbClr val="000000"/>
                </a:solidFill>
                <a:latin typeface="Georgia" pitchFamily="18" charset="0"/>
                <a:ea typeface="+mn-ea"/>
              </a:rPr>
              <a:t>CDT</a:t>
            </a:r>
          </a:p>
          <a:p>
            <a:pPr eaLnBrk="1" hangingPunct="1">
              <a:lnSpc>
                <a:spcPct val="150000"/>
              </a:lnSpc>
              <a:defRPr/>
            </a:pPr>
            <a:endParaRPr kumimoji="1" lang="en-US" altLang="en-US" sz="1400" dirty="0">
              <a:solidFill>
                <a:srgbClr val="000000"/>
              </a:solidFill>
              <a:latin typeface="Georgia" pitchFamily="18" charset="0"/>
              <a:ea typeface="+mn-ea"/>
            </a:endParaRPr>
          </a:p>
          <a:p>
            <a:pPr eaLnBrk="1" hangingPunct="1">
              <a:lnSpc>
                <a:spcPct val="150000"/>
              </a:lnSpc>
              <a:defRPr/>
            </a:pPr>
            <a:r>
              <a:rPr kumimoji="1" lang="en-US" altLang="en-US" sz="1400" i="1" dirty="0" smtClean="0">
                <a:solidFill>
                  <a:srgbClr val="000000"/>
                </a:solidFill>
                <a:latin typeface="Georgia" pitchFamily="18" charset="0"/>
                <a:ea typeface="+mn-ea"/>
              </a:rPr>
              <a:t>Early Feb. 2021     </a:t>
            </a:r>
            <a:r>
              <a:rPr kumimoji="1" lang="en-US" altLang="en-US" sz="1400" i="1" dirty="0">
                <a:solidFill>
                  <a:srgbClr val="000000"/>
                </a:solidFill>
                <a:latin typeface="Georgia" pitchFamily="18" charset="0"/>
                <a:ea typeface="+mn-ea"/>
              </a:rPr>
              <a:t>	</a:t>
            </a:r>
            <a:r>
              <a:rPr kumimoji="1" lang="en-US" altLang="en-US" sz="1400" dirty="0" smtClean="0">
                <a:solidFill>
                  <a:srgbClr val="000000"/>
                </a:solidFill>
                <a:latin typeface="Georgia" pitchFamily="18" charset="0"/>
                <a:ea typeface="+mn-ea"/>
              </a:rPr>
              <a:t>Applicants notified</a:t>
            </a:r>
          </a:p>
          <a:p>
            <a:pPr eaLnBrk="1" hangingPunct="1">
              <a:lnSpc>
                <a:spcPct val="150000"/>
              </a:lnSpc>
              <a:defRPr/>
            </a:pPr>
            <a:r>
              <a:rPr kumimoji="1" lang="en-US" altLang="en-US" sz="1400" dirty="0" smtClean="0">
                <a:solidFill>
                  <a:srgbClr val="000000"/>
                </a:solidFill>
                <a:latin typeface="Georgia" pitchFamily="18" charset="0"/>
                <a:ea typeface="+mn-ea"/>
              </a:rPr>
              <a:t> </a:t>
            </a:r>
          </a:p>
          <a:p>
            <a:pPr eaLnBrk="1" hangingPunct="1">
              <a:lnSpc>
                <a:spcPct val="150000"/>
              </a:lnSpc>
              <a:defRPr/>
            </a:pPr>
            <a:r>
              <a:rPr kumimoji="1" lang="en-US" altLang="en-US" sz="1400" i="1" dirty="0" smtClean="0">
                <a:solidFill>
                  <a:srgbClr val="000000"/>
                </a:solidFill>
                <a:latin typeface="Georgia" pitchFamily="18" charset="0"/>
                <a:ea typeface="+mn-ea"/>
              </a:rPr>
              <a:t>April 1,  2021</a:t>
            </a:r>
            <a:r>
              <a:rPr kumimoji="1" lang="en-US" altLang="en-US" sz="1400" i="1" dirty="0">
                <a:solidFill>
                  <a:srgbClr val="000000"/>
                </a:solidFill>
                <a:latin typeface="Georgia" pitchFamily="18" charset="0"/>
                <a:ea typeface="+mn-ea"/>
              </a:rPr>
              <a:t>	</a:t>
            </a:r>
            <a:r>
              <a:rPr kumimoji="1" lang="en-US" altLang="en-US" sz="1400" dirty="0" smtClean="0">
                <a:solidFill>
                  <a:srgbClr val="000000"/>
                </a:solidFill>
                <a:latin typeface="Georgia" pitchFamily="18" charset="0"/>
                <a:ea typeface="+mn-ea"/>
              </a:rPr>
              <a:t>Funds available to applicants</a:t>
            </a:r>
          </a:p>
          <a:p>
            <a:pPr eaLnBrk="1" hangingPunct="1">
              <a:lnSpc>
                <a:spcPct val="150000"/>
              </a:lnSpc>
              <a:defRPr/>
            </a:pPr>
            <a:r>
              <a:rPr kumimoji="1" lang="en-US" altLang="en-US" sz="1400" dirty="0">
                <a:solidFill>
                  <a:srgbClr val="000000"/>
                </a:solidFill>
                <a:latin typeface="Georgia" pitchFamily="18" charset="0"/>
                <a:ea typeface="+mn-ea"/>
              </a:rPr>
              <a:t>	</a:t>
            </a:r>
            <a:r>
              <a:rPr kumimoji="1" lang="en-US" altLang="en-US" sz="1400" dirty="0" smtClean="0">
                <a:solidFill>
                  <a:srgbClr val="000000"/>
                </a:solidFill>
                <a:latin typeface="Georgia" pitchFamily="18" charset="0"/>
                <a:ea typeface="+mn-ea"/>
              </a:rPr>
              <a:t>		</a:t>
            </a:r>
            <a:endParaRPr kumimoji="1" lang="en-US" altLang="en-US" sz="1400" dirty="0">
              <a:solidFill>
                <a:srgbClr val="000000"/>
              </a:solidFill>
              <a:latin typeface="Georgia" pitchFamily="18" charset="0"/>
              <a:ea typeface="+mn-ea"/>
            </a:endParaRPr>
          </a:p>
          <a:p>
            <a:pPr eaLnBrk="1" hangingPunct="1">
              <a:lnSpc>
                <a:spcPct val="150000"/>
              </a:lnSpc>
              <a:defRPr/>
            </a:pPr>
            <a:r>
              <a:rPr kumimoji="1" lang="en-US" altLang="en-US" sz="1400" i="1" dirty="0" smtClean="0">
                <a:solidFill>
                  <a:srgbClr val="000000"/>
                </a:solidFill>
                <a:latin typeface="Georgia" pitchFamily="18" charset="0"/>
                <a:ea typeface="+mn-ea"/>
              </a:rPr>
              <a:t>March 1, 2022</a:t>
            </a:r>
            <a:r>
              <a:rPr kumimoji="1" lang="en-US" altLang="en-US" sz="1400" i="1" dirty="0">
                <a:solidFill>
                  <a:srgbClr val="000000"/>
                </a:solidFill>
                <a:latin typeface="Georgia" pitchFamily="18" charset="0"/>
                <a:ea typeface="+mn-ea"/>
              </a:rPr>
              <a:t>	</a:t>
            </a:r>
            <a:r>
              <a:rPr kumimoji="1" lang="en-US" altLang="en-US" sz="1400" i="1" dirty="0" smtClean="0">
                <a:solidFill>
                  <a:srgbClr val="000000"/>
                </a:solidFill>
                <a:latin typeface="Georgia" pitchFamily="18" charset="0"/>
                <a:ea typeface="+mn-ea"/>
              </a:rPr>
              <a:t>2021 </a:t>
            </a:r>
            <a:r>
              <a:rPr kumimoji="1" lang="en-US" altLang="en-US" sz="1400" dirty="0">
                <a:solidFill>
                  <a:srgbClr val="000000"/>
                </a:solidFill>
                <a:latin typeface="Georgia" pitchFamily="18" charset="0"/>
                <a:ea typeface="+mn-ea"/>
              </a:rPr>
              <a:t>Annual report </a:t>
            </a:r>
            <a:r>
              <a:rPr kumimoji="1" lang="en-US" altLang="en-US" sz="1400" dirty="0" smtClean="0">
                <a:solidFill>
                  <a:srgbClr val="000000"/>
                </a:solidFill>
                <a:latin typeface="Georgia" pitchFamily="18" charset="0"/>
                <a:ea typeface="+mn-ea"/>
              </a:rPr>
              <a:t>due</a:t>
            </a:r>
          </a:p>
          <a:p>
            <a:pPr eaLnBrk="1" hangingPunct="1">
              <a:lnSpc>
                <a:spcPct val="150000"/>
              </a:lnSpc>
              <a:defRPr/>
            </a:pPr>
            <a:endParaRPr kumimoji="1" lang="en-US" altLang="en-US" sz="1400" dirty="0" smtClean="0">
              <a:solidFill>
                <a:srgbClr val="000000"/>
              </a:solidFill>
              <a:latin typeface="Georgia" pitchFamily="18" charset="0"/>
              <a:ea typeface="+mn-ea"/>
            </a:endParaRPr>
          </a:p>
          <a:p>
            <a:pPr eaLnBrk="1" hangingPunct="1">
              <a:lnSpc>
                <a:spcPct val="150000"/>
              </a:lnSpc>
              <a:defRPr/>
            </a:pPr>
            <a:r>
              <a:rPr kumimoji="1" lang="en-US" altLang="en-US" sz="1400" i="1" dirty="0" smtClean="0">
                <a:solidFill>
                  <a:srgbClr val="000000"/>
                </a:solidFill>
                <a:latin typeface="Georgia" pitchFamily="18" charset="0"/>
                <a:ea typeface="+mn-ea"/>
              </a:rPr>
              <a:t>Project </a:t>
            </a:r>
            <a:r>
              <a:rPr kumimoji="1" lang="en-US" altLang="en-US" sz="1400" i="1" dirty="0">
                <a:solidFill>
                  <a:srgbClr val="000000"/>
                </a:solidFill>
                <a:latin typeface="Georgia" pitchFamily="18" charset="0"/>
                <a:ea typeface="+mn-ea"/>
              </a:rPr>
              <a:t>end date	</a:t>
            </a:r>
            <a:r>
              <a:rPr kumimoji="1" lang="en-US" altLang="en-US" sz="1400" dirty="0">
                <a:solidFill>
                  <a:srgbClr val="000000"/>
                </a:solidFill>
                <a:latin typeface="Georgia" pitchFamily="18" charset="0"/>
                <a:ea typeface="+mn-ea"/>
              </a:rPr>
              <a:t>Final report due 60 days after project end date</a:t>
            </a:r>
          </a:p>
        </p:txBody>
      </p:sp>
      <p:pic>
        <p:nvPicPr>
          <p:cNvPr id="122889" name="Picture 8" descr="768718-R1-023-101.jpg"/>
          <p:cNvPicPr>
            <a:picLocks noChangeAspect="1" noChangeArrowheads="1"/>
          </p:cNvPicPr>
          <p:nvPr/>
        </p:nvPicPr>
        <p:blipFill>
          <a:blip r:embed="rId11">
            <a:extLst>
              <a:ext uri="{28A0092B-C50C-407E-A947-70E740481C1C}">
                <a14:useLocalDpi xmlns:a14="http://schemas.microsoft.com/office/drawing/2010/main" val="0"/>
              </a:ext>
            </a:extLst>
          </a:blip>
          <a:srcRect l="8568" t="12772" r="10162"/>
          <a:stretch>
            <a:fillRect/>
          </a:stretch>
        </p:blipFill>
        <p:spPr bwMode="auto">
          <a:xfrm>
            <a:off x="5943600" y="1828800"/>
            <a:ext cx="32004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ChangeArrowheads="1"/>
          </p:cNvSpPr>
          <p:nvPr>
            <p:custDataLst>
              <p:tags r:id="rId2"/>
            </p:custDataLst>
          </p:nvPr>
        </p:nvSpPr>
        <p:spPr bwMode="auto">
          <a:xfrm>
            <a:off x="-76200" y="42863"/>
            <a:ext cx="9144000" cy="1752600"/>
          </a:xfrm>
          <a:prstGeom prst="rect">
            <a:avLst/>
          </a:prstGeom>
          <a:solidFill>
            <a:srgbClr val="008000"/>
          </a:solidFill>
          <a:ln w="0" algn="ctr">
            <a:solidFill>
              <a:schemeClr val="bg2"/>
            </a:solidFill>
            <a:miter lim="800000"/>
            <a:headEnd/>
            <a:tailEnd/>
          </a:ln>
        </p:spPr>
        <p:txBody>
          <a:bodyPr wrap="none" anchor="ctr"/>
          <a:lstStyle>
            <a:lvl1pPr>
              <a:defRPr sz="2000">
                <a:solidFill>
                  <a:schemeClr val="tx1"/>
                </a:solidFill>
                <a:latin typeface="Georgia" panose="02040502050405020303" pitchFamily="18" charset="0"/>
                <a:ea typeface="MS PGothic" panose="020B0600070205080204" pitchFamily="34" charset="-128"/>
              </a:defRPr>
            </a:lvl1pPr>
            <a:lvl2pPr marL="742950" indent="-285750">
              <a:defRPr sz="2000">
                <a:solidFill>
                  <a:schemeClr val="tx1"/>
                </a:solidFill>
                <a:latin typeface="Georgia" panose="02040502050405020303" pitchFamily="18" charset="0"/>
                <a:ea typeface="MS PGothic" panose="020B0600070205080204" pitchFamily="34" charset="-128"/>
              </a:defRPr>
            </a:lvl2pPr>
            <a:lvl3pPr marL="1143000" indent="-228600">
              <a:defRPr sz="2000">
                <a:solidFill>
                  <a:schemeClr val="tx1"/>
                </a:solidFill>
                <a:latin typeface="Georgia" panose="02040502050405020303" pitchFamily="18" charset="0"/>
                <a:ea typeface="MS PGothic" panose="020B0600070205080204" pitchFamily="34" charset="-128"/>
              </a:defRPr>
            </a:lvl3pPr>
            <a:lvl4pPr marL="1600200" indent="-228600">
              <a:defRPr sz="2000">
                <a:solidFill>
                  <a:schemeClr val="tx1"/>
                </a:solidFill>
                <a:latin typeface="Georgia" panose="02040502050405020303" pitchFamily="18" charset="0"/>
                <a:ea typeface="MS PGothic" panose="020B0600070205080204" pitchFamily="34" charset="-128"/>
              </a:defRPr>
            </a:lvl4pPr>
            <a:lvl5pPr marL="2057400" indent="-228600">
              <a:defRPr sz="2000">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9pPr>
          </a:lstStyle>
          <a:p>
            <a:pPr algn="r" eaLnBrk="1" hangingPunct="1">
              <a:lnSpc>
                <a:spcPct val="150000"/>
              </a:lnSpc>
            </a:pPr>
            <a:endParaRPr lang="en-US" altLang="en-US" sz="4000">
              <a:latin typeface="Trebuchet MS" panose="020B0603020202020204" pitchFamily="34" charset="0"/>
              <a:cs typeface="Arial" panose="020B0604020202020204" pitchFamily="34" charset="0"/>
            </a:endParaRPr>
          </a:p>
        </p:txBody>
      </p:sp>
      <p:sp>
        <p:nvSpPr>
          <p:cNvPr id="124931" name="Text Box 3"/>
          <p:cNvSpPr txBox="1">
            <a:spLocks noChangeArrowheads="1"/>
          </p:cNvSpPr>
          <p:nvPr>
            <p:custDataLst>
              <p:tags r:id="rId3"/>
            </p:custDataLst>
          </p:nvPr>
        </p:nvSpPr>
        <p:spPr bwMode="auto">
          <a:xfrm>
            <a:off x="228600" y="0"/>
            <a:ext cx="50292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Georgia" panose="02040502050405020303" pitchFamily="18" charset="0"/>
                <a:ea typeface="MS PGothic" panose="020B0600070205080204" pitchFamily="34" charset="-128"/>
              </a:defRPr>
            </a:lvl1pPr>
            <a:lvl2pPr marL="742950" indent="-285750">
              <a:defRPr sz="2000">
                <a:solidFill>
                  <a:schemeClr val="tx1"/>
                </a:solidFill>
                <a:latin typeface="Georgia" panose="02040502050405020303" pitchFamily="18" charset="0"/>
                <a:ea typeface="MS PGothic" panose="020B0600070205080204" pitchFamily="34" charset="-128"/>
              </a:defRPr>
            </a:lvl2pPr>
            <a:lvl3pPr marL="1143000" indent="-228600">
              <a:defRPr sz="2000">
                <a:solidFill>
                  <a:schemeClr val="tx1"/>
                </a:solidFill>
                <a:latin typeface="Georgia" panose="02040502050405020303" pitchFamily="18" charset="0"/>
                <a:ea typeface="MS PGothic" panose="020B0600070205080204" pitchFamily="34" charset="-128"/>
              </a:defRPr>
            </a:lvl3pPr>
            <a:lvl4pPr marL="1600200" indent="-228600">
              <a:defRPr sz="2000">
                <a:solidFill>
                  <a:schemeClr val="tx1"/>
                </a:solidFill>
                <a:latin typeface="Georgia" panose="02040502050405020303" pitchFamily="18" charset="0"/>
                <a:ea typeface="MS PGothic" panose="020B0600070205080204" pitchFamily="34" charset="-128"/>
              </a:defRPr>
            </a:lvl4pPr>
            <a:lvl5pPr marL="2057400" indent="-228600">
              <a:defRPr sz="2000">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9pPr>
          </a:lstStyle>
          <a:p>
            <a:pPr algn="r" eaLnBrk="1" hangingPunct="1"/>
            <a:r>
              <a:rPr lang="en-US" altLang="en-US" sz="4400" b="1">
                <a:solidFill>
                  <a:schemeClr val="bg1"/>
                </a:solidFill>
                <a:latin typeface="Trebuchet MS" panose="020B0603020202020204" pitchFamily="34" charset="0"/>
                <a:cs typeface="Arial" panose="020B0604020202020204" pitchFamily="34" charset="0"/>
              </a:rPr>
              <a:t>Contact for more information</a:t>
            </a:r>
          </a:p>
        </p:txBody>
      </p:sp>
      <p:sp>
        <p:nvSpPr>
          <p:cNvPr id="124932" name="Line 5"/>
          <p:cNvSpPr>
            <a:spLocks noChangeShapeType="1"/>
          </p:cNvSpPr>
          <p:nvPr>
            <p:custDataLst>
              <p:tags r:id="rId4"/>
            </p:custDataLst>
          </p:nvPr>
        </p:nvSpPr>
        <p:spPr bwMode="auto">
          <a:xfrm>
            <a:off x="0" y="0"/>
            <a:ext cx="0" cy="68580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54000">
                <a:solidFill>
                  <a:srgbClr val="000000"/>
                </a:solidFill>
                <a:round/>
                <a:headEnd/>
                <a:tailEnd/>
              </a14:hiddenLine>
            </a:ext>
          </a:extLst>
        </p:spPr>
        <p:txBody>
          <a:bodyPr/>
          <a:lstStyle/>
          <a:p>
            <a:endParaRPr lang="en-US"/>
          </a:p>
        </p:txBody>
      </p:sp>
      <p:sp>
        <p:nvSpPr>
          <p:cNvPr id="124933" name="Text Box 8"/>
          <p:cNvSpPr txBox="1">
            <a:spLocks noChangeArrowheads="1"/>
          </p:cNvSpPr>
          <p:nvPr>
            <p:custDataLst>
              <p:tags r:id="rId5"/>
            </p:custDataLst>
          </p:nvPr>
        </p:nvSpPr>
        <p:spPr bwMode="auto">
          <a:xfrm>
            <a:off x="76200" y="2079625"/>
            <a:ext cx="4800600"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txBody>
          <a:bodyPr>
            <a:spAutoFit/>
          </a:bodyPr>
          <a:lstStyle>
            <a:lvl1pPr marL="342900" indent="-342900">
              <a:defRPr sz="2000">
                <a:solidFill>
                  <a:schemeClr val="tx1"/>
                </a:solidFill>
                <a:latin typeface="Georgia" panose="02040502050405020303" pitchFamily="18" charset="0"/>
                <a:ea typeface="MS PGothic" panose="020B0600070205080204" pitchFamily="34" charset="-128"/>
              </a:defRPr>
            </a:lvl1pPr>
            <a:lvl2pPr marL="342900" indent="-342900">
              <a:defRPr sz="2000">
                <a:solidFill>
                  <a:schemeClr val="tx1"/>
                </a:solidFill>
                <a:latin typeface="Georgia" panose="02040502050405020303" pitchFamily="18" charset="0"/>
                <a:ea typeface="MS PGothic" panose="020B0600070205080204" pitchFamily="34" charset="-128"/>
              </a:defRPr>
            </a:lvl2pPr>
            <a:lvl3pPr marL="1143000" indent="-228600">
              <a:defRPr sz="2000">
                <a:solidFill>
                  <a:schemeClr val="tx1"/>
                </a:solidFill>
                <a:latin typeface="Georgia" panose="02040502050405020303" pitchFamily="18" charset="0"/>
                <a:ea typeface="MS PGothic" panose="020B0600070205080204" pitchFamily="34" charset="-128"/>
              </a:defRPr>
            </a:lvl3pPr>
            <a:lvl4pPr marL="1600200" indent="-228600">
              <a:defRPr sz="2000">
                <a:solidFill>
                  <a:schemeClr val="tx1"/>
                </a:solidFill>
                <a:latin typeface="Georgia" panose="02040502050405020303" pitchFamily="18" charset="0"/>
                <a:ea typeface="MS PGothic" panose="020B0600070205080204" pitchFamily="34" charset="-128"/>
              </a:defRPr>
            </a:lvl4pPr>
            <a:lvl5pPr marL="2057400" indent="-228600">
              <a:defRPr sz="2000">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9pPr>
          </a:lstStyle>
          <a:p>
            <a:pPr lvl="1" algn="r" eaLnBrk="1" hangingPunct="1">
              <a:lnSpc>
                <a:spcPct val="150000"/>
              </a:lnSpc>
            </a:pPr>
            <a:r>
              <a:rPr lang="en-US" altLang="en-US" sz="1800" b="1">
                <a:solidFill>
                  <a:srgbClr val="008000"/>
                </a:solidFill>
                <a:cs typeface="Arial" panose="020B0604020202020204" pitchFamily="34" charset="0"/>
              </a:rPr>
              <a:t>Beth Nelson, phone 612.626.4436 </a:t>
            </a:r>
          </a:p>
          <a:p>
            <a:pPr lvl="1" algn="r" eaLnBrk="1" hangingPunct="1">
              <a:lnSpc>
                <a:spcPct val="150000"/>
              </a:lnSpc>
            </a:pPr>
            <a:r>
              <a:rPr lang="en-US" altLang="en-US" sz="1800" b="1">
                <a:solidFill>
                  <a:srgbClr val="008000"/>
                </a:solidFill>
                <a:cs typeface="Arial" panose="020B0604020202020204" pitchFamily="34" charset="0"/>
              </a:rPr>
              <a:t>email bethnelson@umn.edu</a:t>
            </a:r>
          </a:p>
          <a:p>
            <a:pPr lvl="1" algn="r" eaLnBrk="1" hangingPunct="1">
              <a:lnSpc>
                <a:spcPct val="150000"/>
              </a:lnSpc>
            </a:pPr>
            <a:endParaRPr lang="en-US" altLang="en-US" sz="1800" b="1">
              <a:solidFill>
                <a:srgbClr val="008000"/>
              </a:solidFill>
              <a:cs typeface="Arial" panose="020B0604020202020204" pitchFamily="34" charset="0"/>
            </a:endParaRPr>
          </a:p>
          <a:p>
            <a:pPr lvl="1" algn="r" eaLnBrk="1" hangingPunct="1">
              <a:lnSpc>
                <a:spcPct val="150000"/>
              </a:lnSpc>
            </a:pPr>
            <a:r>
              <a:rPr lang="en-US" altLang="en-US" sz="1800" b="1">
                <a:solidFill>
                  <a:srgbClr val="008000"/>
                </a:solidFill>
                <a:cs typeface="Arial" panose="020B0604020202020204" pitchFamily="34" charset="0"/>
              </a:rPr>
              <a:t>Rob Myers, phone 573.882.1547</a:t>
            </a:r>
          </a:p>
          <a:p>
            <a:pPr lvl="1" algn="r" eaLnBrk="1" hangingPunct="1">
              <a:lnSpc>
                <a:spcPct val="150000"/>
              </a:lnSpc>
            </a:pPr>
            <a:r>
              <a:rPr lang="en-US" altLang="en-US" sz="1800" b="1">
                <a:solidFill>
                  <a:srgbClr val="008000"/>
                </a:solidFill>
                <a:cs typeface="Arial" panose="020B0604020202020204" pitchFamily="34" charset="0"/>
              </a:rPr>
              <a:t>   email myersrob@missouri.edu</a:t>
            </a:r>
          </a:p>
        </p:txBody>
      </p:sp>
      <p:sp>
        <p:nvSpPr>
          <p:cNvPr id="124934" name="TextBox 10"/>
          <p:cNvSpPr txBox="1">
            <a:spLocks noChangeArrowheads="1"/>
          </p:cNvSpPr>
          <p:nvPr>
            <p:custDataLst>
              <p:tags r:id="rId6"/>
            </p:custDataLst>
          </p:nvPr>
        </p:nvSpPr>
        <p:spPr bwMode="auto">
          <a:xfrm>
            <a:off x="88900" y="4872038"/>
            <a:ext cx="478790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Georgia" panose="02040502050405020303" pitchFamily="18" charset="0"/>
                <a:ea typeface="MS PGothic" panose="020B0600070205080204" pitchFamily="34" charset="-128"/>
              </a:defRPr>
            </a:lvl1pPr>
            <a:lvl2pPr>
              <a:defRPr sz="2000">
                <a:solidFill>
                  <a:schemeClr val="tx1"/>
                </a:solidFill>
                <a:latin typeface="Georgia" panose="02040502050405020303" pitchFamily="18" charset="0"/>
                <a:ea typeface="MS PGothic" panose="020B0600070205080204" pitchFamily="34" charset="-128"/>
              </a:defRPr>
            </a:lvl2pPr>
            <a:lvl3pPr marL="1143000" indent="-228600">
              <a:defRPr sz="2000">
                <a:solidFill>
                  <a:schemeClr val="tx1"/>
                </a:solidFill>
                <a:latin typeface="Georgia" panose="02040502050405020303" pitchFamily="18" charset="0"/>
                <a:ea typeface="MS PGothic" panose="020B0600070205080204" pitchFamily="34" charset="-128"/>
              </a:defRPr>
            </a:lvl3pPr>
            <a:lvl4pPr marL="1600200" indent="-228600">
              <a:defRPr sz="2000">
                <a:solidFill>
                  <a:schemeClr val="tx1"/>
                </a:solidFill>
                <a:latin typeface="Georgia" panose="02040502050405020303" pitchFamily="18" charset="0"/>
                <a:ea typeface="MS PGothic" panose="020B0600070205080204" pitchFamily="34" charset="-128"/>
              </a:defRPr>
            </a:lvl4pPr>
            <a:lvl5pPr marL="2057400" indent="-228600">
              <a:defRPr sz="2000">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9pPr>
          </a:lstStyle>
          <a:p>
            <a:pPr algn="r" eaLnBrk="1" hangingPunct="1"/>
            <a:r>
              <a:rPr lang="en-US" altLang="en-US" sz="1800" b="1">
                <a:solidFill>
                  <a:srgbClr val="CC9900"/>
                </a:solidFill>
                <a:cs typeface="Arial" panose="020B0604020202020204" pitchFamily="34" charset="0"/>
              </a:rPr>
              <a:t>North Central SARE Office, </a:t>
            </a:r>
          </a:p>
          <a:p>
            <a:pPr algn="r" eaLnBrk="1" hangingPunct="1"/>
            <a:r>
              <a:rPr lang="en-US" altLang="en-US" sz="1800" b="1">
                <a:solidFill>
                  <a:srgbClr val="CC9900"/>
                </a:solidFill>
                <a:cs typeface="Arial" panose="020B0604020202020204" pitchFamily="34" charset="0"/>
              </a:rPr>
              <a:t>phone 612.626.3113</a:t>
            </a:r>
          </a:p>
          <a:p>
            <a:pPr algn="r" eaLnBrk="1" hangingPunct="1"/>
            <a:r>
              <a:rPr lang="en-US" altLang="en-US" sz="1800" b="1">
                <a:solidFill>
                  <a:srgbClr val="CC9900"/>
                </a:solidFill>
                <a:cs typeface="Arial" panose="020B0604020202020204" pitchFamily="34" charset="0"/>
              </a:rPr>
              <a:t>email ncrsare@umn.edu </a:t>
            </a:r>
          </a:p>
          <a:p>
            <a:pPr marL="0" lvl="1" algn="r" eaLnBrk="1" hangingPunct="1"/>
            <a:r>
              <a:rPr lang="en-US" altLang="en-US" sz="1800" b="1">
                <a:solidFill>
                  <a:srgbClr val="CC9900"/>
                </a:solidFill>
                <a:cs typeface="Arial" panose="020B0604020202020204" pitchFamily="34" charset="0"/>
              </a:rPr>
              <a:t>www.northcentralsare.org</a:t>
            </a:r>
          </a:p>
          <a:p>
            <a:pPr eaLnBrk="1" hangingPunct="1"/>
            <a:endParaRPr lang="en-US" altLang="en-US" sz="1600" b="1">
              <a:solidFill>
                <a:srgbClr val="CC9900"/>
              </a:solidFill>
              <a:cs typeface="Arial" panose="020B0604020202020204" pitchFamily="34" charset="0"/>
            </a:endParaRPr>
          </a:p>
        </p:txBody>
      </p:sp>
      <p:pic>
        <p:nvPicPr>
          <p:cNvPr id="124935" name="Picture 6" descr="SARE_NorthCentral_RGB"/>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57800" y="2070100"/>
            <a:ext cx="3200400" cy="289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6" name="TextBox 9"/>
          <p:cNvSpPr txBox="1">
            <a:spLocks noChangeArrowheads="1"/>
          </p:cNvSpPr>
          <p:nvPr>
            <p:custDataLst>
              <p:tags r:id="rId7"/>
            </p:custDataLst>
          </p:nvPr>
        </p:nvSpPr>
        <p:spPr bwMode="auto">
          <a:xfrm>
            <a:off x="5029200" y="5334000"/>
            <a:ext cx="37338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Georgia" panose="02040502050405020303" pitchFamily="18" charset="0"/>
                <a:ea typeface="MS PGothic" panose="020B0600070205080204" pitchFamily="34" charset="-128"/>
              </a:defRPr>
            </a:lvl1pPr>
            <a:lvl2pPr marL="742950" indent="-285750">
              <a:defRPr sz="2000">
                <a:solidFill>
                  <a:schemeClr val="tx1"/>
                </a:solidFill>
                <a:latin typeface="Georgia" panose="02040502050405020303" pitchFamily="18" charset="0"/>
                <a:ea typeface="MS PGothic" panose="020B0600070205080204" pitchFamily="34" charset="-128"/>
              </a:defRPr>
            </a:lvl2pPr>
            <a:lvl3pPr marL="1143000" indent="-228600">
              <a:defRPr sz="2000">
                <a:solidFill>
                  <a:schemeClr val="tx1"/>
                </a:solidFill>
                <a:latin typeface="Georgia" panose="02040502050405020303" pitchFamily="18" charset="0"/>
                <a:ea typeface="MS PGothic" panose="020B0600070205080204" pitchFamily="34" charset="-128"/>
              </a:defRPr>
            </a:lvl3pPr>
            <a:lvl4pPr marL="1600200" indent="-228600">
              <a:defRPr sz="2000">
                <a:solidFill>
                  <a:schemeClr val="tx1"/>
                </a:solidFill>
                <a:latin typeface="Georgia" panose="02040502050405020303" pitchFamily="18" charset="0"/>
                <a:ea typeface="MS PGothic" panose="020B0600070205080204" pitchFamily="34" charset="-128"/>
              </a:defRPr>
            </a:lvl4pPr>
            <a:lvl5pPr marL="2057400" indent="-228600">
              <a:defRPr sz="2000">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9pPr>
          </a:lstStyle>
          <a:p>
            <a:pPr eaLnBrk="1" hangingPunct="1"/>
            <a:r>
              <a:rPr lang="en-US" altLang="en-US" sz="2200" b="1" i="1">
                <a:solidFill>
                  <a:srgbClr val="46663C"/>
                </a:solidFill>
              </a:rPr>
              <a:t>Advancing sustainable agriculture since 1988</a:t>
            </a:r>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6"/>
          <p:cNvSpPr>
            <a:spLocks noChangeArrowheads="1"/>
          </p:cNvSpPr>
          <p:nvPr>
            <p:custDataLst>
              <p:tags r:id="rId2"/>
            </p:custDataLst>
          </p:nvPr>
        </p:nvSpPr>
        <p:spPr bwMode="auto">
          <a:xfrm>
            <a:off x="0" y="0"/>
            <a:ext cx="9144000" cy="1828800"/>
          </a:xfrm>
          <a:prstGeom prst="rect">
            <a:avLst/>
          </a:prstGeom>
          <a:solidFill>
            <a:srgbClr val="99CC00"/>
          </a:solidFill>
          <a:ln>
            <a:noFill/>
          </a:ln>
          <a:extLst>
            <a:ext uri="{91240B29-F687-4F45-9708-019B960494DF}">
              <a14:hiddenLine xmlns:a14="http://schemas.microsoft.com/office/drawing/2010/main" w="0">
                <a:solidFill>
                  <a:srgbClr val="000000"/>
                </a:solidFill>
                <a:miter lim="800000"/>
                <a:headEnd/>
                <a:tailEnd/>
              </a14:hiddenLine>
            </a:ext>
          </a:extLst>
        </p:spPr>
        <p:txBody>
          <a:bodyPr wrap="none" anchor="ctr"/>
          <a:lstStyle>
            <a:lvl1pPr>
              <a:defRPr sz="2000">
                <a:solidFill>
                  <a:schemeClr val="tx1"/>
                </a:solidFill>
                <a:latin typeface="Georgia" pitchFamily="18" charset="0"/>
                <a:ea typeface="MS PGothic" pitchFamily="34" charset="-128"/>
              </a:defRPr>
            </a:lvl1pPr>
            <a:lvl2pPr marL="742950" indent="-285750">
              <a:defRPr sz="2000">
                <a:solidFill>
                  <a:schemeClr val="tx1"/>
                </a:solidFill>
                <a:latin typeface="Georgia" pitchFamily="18" charset="0"/>
                <a:ea typeface="MS PGothic" pitchFamily="34" charset="-128"/>
              </a:defRPr>
            </a:lvl2pPr>
            <a:lvl3pPr marL="1143000" indent="-228600">
              <a:defRPr sz="2000">
                <a:solidFill>
                  <a:schemeClr val="tx1"/>
                </a:solidFill>
                <a:latin typeface="Georgia" pitchFamily="18" charset="0"/>
                <a:ea typeface="MS PGothic" pitchFamily="34" charset="-128"/>
              </a:defRPr>
            </a:lvl3pPr>
            <a:lvl4pPr marL="1600200" indent="-228600">
              <a:defRPr sz="2000">
                <a:solidFill>
                  <a:schemeClr val="tx1"/>
                </a:solidFill>
                <a:latin typeface="Georgia" pitchFamily="18" charset="0"/>
                <a:ea typeface="MS PGothic" pitchFamily="34" charset="-128"/>
              </a:defRPr>
            </a:lvl4pPr>
            <a:lvl5pPr marL="2057400" indent="-228600">
              <a:defRPr sz="2000">
                <a:solidFill>
                  <a:schemeClr val="tx1"/>
                </a:solidFill>
                <a:latin typeface="Georgia" pitchFamily="18" charset="0"/>
                <a:ea typeface="MS PGothic" pitchFamily="34" charset="-128"/>
              </a:defRPr>
            </a:lvl5pPr>
            <a:lvl6pPr marL="2514600" indent="-228600" eaLnBrk="0" fontAlgn="base" hangingPunct="0">
              <a:spcBef>
                <a:spcPct val="0"/>
              </a:spcBef>
              <a:spcAft>
                <a:spcPct val="0"/>
              </a:spcAft>
              <a:defRPr sz="2000">
                <a:solidFill>
                  <a:schemeClr val="tx1"/>
                </a:solidFill>
                <a:latin typeface="Georgia" pitchFamily="18" charset="0"/>
                <a:ea typeface="MS PGothic" pitchFamily="34" charset="-128"/>
              </a:defRPr>
            </a:lvl6pPr>
            <a:lvl7pPr marL="2971800" indent="-228600" eaLnBrk="0" fontAlgn="base" hangingPunct="0">
              <a:spcBef>
                <a:spcPct val="0"/>
              </a:spcBef>
              <a:spcAft>
                <a:spcPct val="0"/>
              </a:spcAft>
              <a:defRPr sz="2000">
                <a:solidFill>
                  <a:schemeClr val="tx1"/>
                </a:solidFill>
                <a:latin typeface="Georgia" pitchFamily="18" charset="0"/>
                <a:ea typeface="MS PGothic" pitchFamily="34" charset="-128"/>
              </a:defRPr>
            </a:lvl7pPr>
            <a:lvl8pPr marL="3429000" indent="-228600" eaLnBrk="0" fontAlgn="base" hangingPunct="0">
              <a:spcBef>
                <a:spcPct val="0"/>
              </a:spcBef>
              <a:spcAft>
                <a:spcPct val="0"/>
              </a:spcAft>
              <a:defRPr sz="2000">
                <a:solidFill>
                  <a:schemeClr val="tx1"/>
                </a:solidFill>
                <a:latin typeface="Georgia" pitchFamily="18" charset="0"/>
                <a:ea typeface="MS PGothic" pitchFamily="34" charset="-128"/>
              </a:defRPr>
            </a:lvl8pPr>
            <a:lvl9pPr marL="3886200" indent="-228600" eaLnBrk="0" fontAlgn="base" hangingPunct="0">
              <a:spcBef>
                <a:spcPct val="0"/>
              </a:spcBef>
              <a:spcAft>
                <a:spcPct val="0"/>
              </a:spcAft>
              <a:defRPr sz="2000">
                <a:solidFill>
                  <a:schemeClr val="tx1"/>
                </a:solidFill>
                <a:latin typeface="Georgia" pitchFamily="18" charset="0"/>
                <a:ea typeface="MS PGothic" pitchFamily="34" charset="-128"/>
              </a:defRPr>
            </a:lvl9pPr>
          </a:lstStyle>
          <a:p>
            <a:pPr algn="r" eaLnBrk="1" hangingPunct="1">
              <a:lnSpc>
                <a:spcPct val="150000"/>
              </a:lnSpc>
            </a:pPr>
            <a:endParaRPr lang="en-US" altLang="en-US"/>
          </a:p>
        </p:txBody>
      </p:sp>
      <p:pic>
        <p:nvPicPr>
          <p:cNvPr id="32771" name="Picture 8" descr="Troy-Bishopp2-(NE-EC)"/>
          <p:cNvPicPr>
            <a:picLocks noChangeAspect="1" noChangeArrowheads="1"/>
          </p:cNvPicPr>
          <p:nvPr/>
        </p:nvPicPr>
        <p:blipFill>
          <a:blip r:embed="rId8">
            <a:extLst>
              <a:ext uri="{28A0092B-C50C-407E-A947-70E740481C1C}">
                <a14:useLocalDpi xmlns:a14="http://schemas.microsoft.com/office/drawing/2010/main" val="0"/>
              </a:ext>
            </a:extLst>
          </a:blip>
          <a:srcRect l="28358" t="2171" r="22795"/>
          <a:stretch>
            <a:fillRect/>
          </a:stretch>
        </p:blipFill>
        <p:spPr bwMode="auto">
          <a:xfrm>
            <a:off x="4572000" y="0"/>
            <a:ext cx="4572000"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Text Box 13"/>
          <p:cNvSpPr txBox="1">
            <a:spLocks noChangeArrowheads="1"/>
          </p:cNvSpPr>
          <p:nvPr>
            <p:custDataLst>
              <p:tags r:id="rId3"/>
            </p:custDataLst>
          </p:nvPr>
        </p:nvSpPr>
        <p:spPr bwMode="auto">
          <a:xfrm>
            <a:off x="0" y="1958975"/>
            <a:ext cx="4572000" cy="4362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61963" indent="-287338">
              <a:defRPr sz="2000">
                <a:solidFill>
                  <a:schemeClr val="tx1"/>
                </a:solidFill>
                <a:latin typeface="Georgia" pitchFamily="18" charset="0"/>
                <a:ea typeface="MS PGothic" pitchFamily="34" charset="-128"/>
              </a:defRPr>
            </a:lvl1pPr>
            <a:lvl2pPr marL="742950" indent="-285750">
              <a:defRPr sz="2000">
                <a:solidFill>
                  <a:schemeClr val="tx1"/>
                </a:solidFill>
                <a:latin typeface="Georgia" pitchFamily="18" charset="0"/>
                <a:ea typeface="MS PGothic" pitchFamily="34" charset="-128"/>
              </a:defRPr>
            </a:lvl2pPr>
            <a:lvl3pPr marL="1143000" indent="-228600">
              <a:defRPr sz="2000">
                <a:solidFill>
                  <a:schemeClr val="tx1"/>
                </a:solidFill>
                <a:latin typeface="Georgia" pitchFamily="18" charset="0"/>
                <a:ea typeface="MS PGothic" pitchFamily="34" charset="-128"/>
              </a:defRPr>
            </a:lvl3pPr>
            <a:lvl4pPr marL="1600200" indent="-228600">
              <a:defRPr sz="2000">
                <a:solidFill>
                  <a:schemeClr val="tx1"/>
                </a:solidFill>
                <a:latin typeface="Georgia" pitchFamily="18" charset="0"/>
                <a:ea typeface="MS PGothic" pitchFamily="34" charset="-128"/>
              </a:defRPr>
            </a:lvl4pPr>
            <a:lvl5pPr marL="2057400" indent="-228600">
              <a:defRPr sz="2000">
                <a:solidFill>
                  <a:schemeClr val="tx1"/>
                </a:solidFill>
                <a:latin typeface="Georgia" pitchFamily="18" charset="0"/>
                <a:ea typeface="MS PGothic" pitchFamily="34" charset="-128"/>
              </a:defRPr>
            </a:lvl5pPr>
            <a:lvl6pPr marL="2514600" indent="-228600" eaLnBrk="0" fontAlgn="base" hangingPunct="0">
              <a:spcBef>
                <a:spcPct val="0"/>
              </a:spcBef>
              <a:spcAft>
                <a:spcPct val="0"/>
              </a:spcAft>
              <a:defRPr sz="2000">
                <a:solidFill>
                  <a:schemeClr val="tx1"/>
                </a:solidFill>
                <a:latin typeface="Georgia" pitchFamily="18" charset="0"/>
                <a:ea typeface="MS PGothic" pitchFamily="34" charset="-128"/>
              </a:defRPr>
            </a:lvl6pPr>
            <a:lvl7pPr marL="2971800" indent="-228600" eaLnBrk="0" fontAlgn="base" hangingPunct="0">
              <a:spcBef>
                <a:spcPct val="0"/>
              </a:spcBef>
              <a:spcAft>
                <a:spcPct val="0"/>
              </a:spcAft>
              <a:defRPr sz="2000">
                <a:solidFill>
                  <a:schemeClr val="tx1"/>
                </a:solidFill>
                <a:latin typeface="Georgia" pitchFamily="18" charset="0"/>
                <a:ea typeface="MS PGothic" pitchFamily="34" charset="-128"/>
              </a:defRPr>
            </a:lvl7pPr>
            <a:lvl8pPr marL="3429000" indent="-228600" eaLnBrk="0" fontAlgn="base" hangingPunct="0">
              <a:spcBef>
                <a:spcPct val="0"/>
              </a:spcBef>
              <a:spcAft>
                <a:spcPct val="0"/>
              </a:spcAft>
              <a:defRPr sz="2000">
                <a:solidFill>
                  <a:schemeClr val="tx1"/>
                </a:solidFill>
                <a:latin typeface="Georgia" pitchFamily="18" charset="0"/>
                <a:ea typeface="MS PGothic" pitchFamily="34" charset="-128"/>
              </a:defRPr>
            </a:lvl8pPr>
            <a:lvl9pPr marL="3886200" indent="-228600" eaLnBrk="0" fontAlgn="base" hangingPunct="0">
              <a:spcBef>
                <a:spcPct val="0"/>
              </a:spcBef>
              <a:spcAft>
                <a:spcPct val="0"/>
              </a:spcAft>
              <a:defRPr sz="2000">
                <a:solidFill>
                  <a:schemeClr val="tx1"/>
                </a:solidFill>
                <a:latin typeface="Georgia" pitchFamily="18" charset="0"/>
                <a:ea typeface="MS PGothic" pitchFamily="34" charset="-128"/>
              </a:defRPr>
            </a:lvl9pPr>
          </a:lstStyle>
          <a:p>
            <a:pPr eaLnBrk="1" hangingPunct="1">
              <a:lnSpc>
                <a:spcPct val="150000"/>
              </a:lnSpc>
              <a:buFontTx/>
              <a:buChar char="•"/>
            </a:pPr>
            <a:r>
              <a:rPr lang="en-US" altLang="en-US" sz="1500" b="1" dirty="0">
                <a:solidFill>
                  <a:srgbClr val="668A00"/>
                </a:solidFill>
              </a:rPr>
              <a:t>Sustainable pest and weed </a:t>
            </a:r>
            <a:r>
              <a:rPr lang="en-US" altLang="en-US" sz="1500" b="1" dirty="0" smtClean="0">
                <a:solidFill>
                  <a:srgbClr val="668A00"/>
                </a:solidFill>
              </a:rPr>
              <a:t>mgmt.</a:t>
            </a:r>
            <a:endParaRPr lang="en-US" altLang="en-US" sz="1500" b="1" dirty="0">
              <a:solidFill>
                <a:srgbClr val="668A00"/>
              </a:solidFill>
            </a:endParaRPr>
          </a:p>
          <a:p>
            <a:pPr eaLnBrk="1" hangingPunct="1">
              <a:lnSpc>
                <a:spcPct val="150000"/>
              </a:lnSpc>
              <a:buFontTx/>
              <a:buChar char="•"/>
            </a:pPr>
            <a:r>
              <a:rPr lang="en-US" altLang="en-US" sz="1500" b="1" dirty="0" smtClean="0">
                <a:solidFill>
                  <a:srgbClr val="668A00"/>
                </a:solidFill>
              </a:rPr>
              <a:t>Marketing and local food systems</a:t>
            </a:r>
            <a:endParaRPr lang="en-US" altLang="en-US" sz="1500" b="1" dirty="0">
              <a:solidFill>
                <a:srgbClr val="668A00"/>
              </a:solidFill>
            </a:endParaRPr>
          </a:p>
          <a:p>
            <a:pPr eaLnBrk="1" hangingPunct="1">
              <a:lnSpc>
                <a:spcPct val="150000"/>
              </a:lnSpc>
              <a:buFontTx/>
              <a:buChar char="•"/>
            </a:pPr>
            <a:r>
              <a:rPr lang="en-US" altLang="en-US" sz="1500" b="1" dirty="0" smtClean="0">
                <a:solidFill>
                  <a:srgbClr val="668A00"/>
                </a:solidFill>
              </a:rPr>
              <a:t>Water quality and nutrient mgmt.</a:t>
            </a:r>
            <a:endParaRPr lang="en-US" altLang="en-US" sz="1500" b="1" dirty="0">
              <a:solidFill>
                <a:srgbClr val="668A00"/>
              </a:solidFill>
            </a:endParaRPr>
          </a:p>
          <a:p>
            <a:pPr eaLnBrk="1" hangingPunct="1">
              <a:lnSpc>
                <a:spcPct val="150000"/>
              </a:lnSpc>
              <a:buFontTx/>
              <a:buChar char="•"/>
            </a:pPr>
            <a:r>
              <a:rPr lang="en-US" altLang="en-US" sz="1500" b="1" dirty="0">
                <a:solidFill>
                  <a:srgbClr val="668A00"/>
                </a:solidFill>
              </a:rPr>
              <a:t>Systems research</a:t>
            </a:r>
          </a:p>
          <a:p>
            <a:pPr eaLnBrk="1" hangingPunct="1">
              <a:lnSpc>
                <a:spcPct val="150000"/>
              </a:lnSpc>
              <a:buFontTx/>
              <a:buChar char="•"/>
            </a:pPr>
            <a:r>
              <a:rPr lang="en-US" altLang="en-US" sz="1500" b="1" dirty="0" smtClean="0">
                <a:solidFill>
                  <a:srgbClr val="668A00"/>
                </a:solidFill>
              </a:rPr>
              <a:t>High tunnels and season extension</a:t>
            </a:r>
            <a:endParaRPr lang="en-US" altLang="en-US" sz="1500" b="1" dirty="0">
              <a:solidFill>
                <a:srgbClr val="668A00"/>
              </a:solidFill>
            </a:endParaRPr>
          </a:p>
          <a:p>
            <a:pPr eaLnBrk="1" hangingPunct="1">
              <a:lnSpc>
                <a:spcPct val="150000"/>
              </a:lnSpc>
              <a:buFontTx/>
              <a:buChar char="•"/>
            </a:pPr>
            <a:r>
              <a:rPr lang="en-US" altLang="en-US" sz="1500" b="1" dirty="0">
                <a:solidFill>
                  <a:srgbClr val="668A00"/>
                </a:solidFill>
              </a:rPr>
              <a:t>Crop diversification</a:t>
            </a:r>
          </a:p>
          <a:p>
            <a:pPr eaLnBrk="1" hangingPunct="1">
              <a:lnSpc>
                <a:spcPct val="150000"/>
              </a:lnSpc>
              <a:buFontTx/>
              <a:buChar char="•"/>
            </a:pPr>
            <a:r>
              <a:rPr lang="en-US" altLang="en-US" sz="1500" b="1" dirty="0" smtClean="0">
                <a:solidFill>
                  <a:srgbClr val="668A00"/>
                </a:solidFill>
              </a:rPr>
              <a:t>Cover crops and soil health</a:t>
            </a:r>
            <a:endParaRPr lang="en-US" altLang="en-US" sz="1500" b="1" dirty="0">
              <a:solidFill>
                <a:srgbClr val="668A00"/>
              </a:solidFill>
            </a:endParaRPr>
          </a:p>
          <a:p>
            <a:pPr eaLnBrk="1" hangingPunct="1">
              <a:lnSpc>
                <a:spcPct val="150000"/>
              </a:lnSpc>
              <a:buFontTx/>
              <a:buChar char="•"/>
            </a:pPr>
            <a:r>
              <a:rPr lang="en-US" altLang="en-US" sz="1500" b="1" dirty="0" smtClean="0">
                <a:solidFill>
                  <a:srgbClr val="668A00"/>
                </a:solidFill>
              </a:rPr>
              <a:t>Small ruminants/poultry/cattle</a:t>
            </a:r>
          </a:p>
          <a:p>
            <a:pPr eaLnBrk="1" hangingPunct="1">
              <a:lnSpc>
                <a:spcPct val="150000"/>
              </a:lnSpc>
              <a:buFontTx/>
              <a:buChar char="•"/>
            </a:pPr>
            <a:r>
              <a:rPr lang="en-US" altLang="en-US" sz="1500" b="1" dirty="0">
                <a:solidFill>
                  <a:srgbClr val="668A00"/>
                </a:solidFill>
              </a:rPr>
              <a:t>Pastured livestock/grazing systems</a:t>
            </a:r>
          </a:p>
          <a:p>
            <a:pPr eaLnBrk="1" hangingPunct="1">
              <a:lnSpc>
                <a:spcPct val="150000"/>
              </a:lnSpc>
              <a:buFontTx/>
              <a:buChar char="•"/>
            </a:pPr>
            <a:r>
              <a:rPr lang="en-US" altLang="en-US" sz="1500" b="1" dirty="0" smtClean="0">
                <a:solidFill>
                  <a:srgbClr val="668A00"/>
                </a:solidFill>
              </a:rPr>
              <a:t>Pollinators and biodiversity</a:t>
            </a:r>
          </a:p>
          <a:p>
            <a:pPr eaLnBrk="1" hangingPunct="1">
              <a:lnSpc>
                <a:spcPct val="150000"/>
              </a:lnSpc>
              <a:buFontTx/>
              <a:buChar char="•"/>
            </a:pPr>
            <a:r>
              <a:rPr lang="en-US" altLang="en-US" sz="1500" b="1" dirty="0" smtClean="0">
                <a:solidFill>
                  <a:srgbClr val="668A00"/>
                </a:solidFill>
              </a:rPr>
              <a:t>Urban agriculture</a:t>
            </a:r>
            <a:endParaRPr lang="en-US" altLang="en-US" sz="1500" b="1" dirty="0">
              <a:solidFill>
                <a:srgbClr val="668A00"/>
              </a:solidFill>
            </a:endParaRPr>
          </a:p>
          <a:p>
            <a:pPr eaLnBrk="1" hangingPunct="1">
              <a:lnSpc>
                <a:spcPct val="200000"/>
              </a:lnSpc>
            </a:pPr>
            <a:r>
              <a:rPr lang="en-US" altLang="en-US" sz="1500" b="1" dirty="0">
                <a:solidFill>
                  <a:srgbClr val="668A00"/>
                </a:solidFill>
              </a:rPr>
              <a:t>…and much more</a:t>
            </a:r>
          </a:p>
        </p:txBody>
      </p:sp>
      <p:sp>
        <p:nvSpPr>
          <p:cNvPr id="32773" name="Text Box 15"/>
          <p:cNvSpPr txBox="1">
            <a:spLocks noChangeArrowheads="1"/>
          </p:cNvSpPr>
          <p:nvPr>
            <p:custDataLst>
              <p:tags r:id="rId4"/>
            </p:custDataLst>
          </p:nvPr>
        </p:nvSpPr>
        <p:spPr bwMode="auto">
          <a:xfrm rot="16200000">
            <a:off x="3509963" y="6434137"/>
            <a:ext cx="18288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Georgia" pitchFamily="18" charset="0"/>
                <a:ea typeface="MS PGothic" pitchFamily="34" charset="-128"/>
              </a:defRPr>
            </a:lvl1pPr>
            <a:lvl2pPr marL="742950" indent="-285750">
              <a:defRPr sz="2000">
                <a:solidFill>
                  <a:schemeClr val="tx1"/>
                </a:solidFill>
                <a:latin typeface="Georgia" pitchFamily="18" charset="0"/>
                <a:ea typeface="MS PGothic" pitchFamily="34" charset="-128"/>
              </a:defRPr>
            </a:lvl2pPr>
            <a:lvl3pPr marL="1143000" indent="-228600">
              <a:defRPr sz="2000">
                <a:solidFill>
                  <a:schemeClr val="tx1"/>
                </a:solidFill>
                <a:latin typeface="Georgia" pitchFamily="18" charset="0"/>
                <a:ea typeface="MS PGothic" pitchFamily="34" charset="-128"/>
              </a:defRPr>
            </a:lvl3pPr>
            <a:lvl4pPr marL="1600200" indent="-228600">
              <a:defRPr sz="2000">
                <a:solidFill>
                  <a:schemeClr val="tx1"/>
                </a:solidFill>
                <a:latin typeface="Georgia" pitchFamily="18" charset="0"/>
                <a:ea typeface="MS PGothic" pitchFamily="34" charset="-128"/>
              </a:defRPr>
            </a:lvl4pPr>
            <a:lvl5pPr marL="2057400" indent="-228600">
              <a:defRPr sz="2000">
                <a:solidFill>
                  <a:schemeClr val="tx1"/>
                </a:solidFill>
                <a:latin typeface="Georgia" pitchFamily="18" charset="0"/>
                <a:ea typeface="MS PGothic" pitchFamily="34" charset="-128"/>
              </a:defRPr>
            </a:lvl5pPr>
            <a:lvl6pPr marL="2514600" indent="-228600" eaLnBrk="0" fontAlgn="base" hangingPunct="0">
              <a:spcBef>
                <a:spcPct val="0"/>
              </a:spcBef>
              <a:spcAft>
                <a:spcPct val="0"/>
              </a:spcAft>
              <a:defRPr sz="2000">
                <a:solidFill>
                  <a:schemeClr val="tx1"/>
                </a:solidFill>
                <a:latin typeface="Georgia" pitchFamily="18" charset="0"/>
                <a:ea typeface="MS PGothic" pitchFamily="34" charset="-128"/>
              </a:defRPr>
            </a:lvl6pPr>
            <a:lvl7pPr marL="2971800" indent="-228600" eaLnBrk="0" fontAlgn="base" hangingPunct="0">
              <a:spcBef>
                <a:spcPct val="0"/>
              </a:spcBef>
              <a:spcAft>
                <a:spcPct val="0"/>
              </a:spcAft>
              <a:defRPr sz="2000">
                <a:solidFill>
                  <a:schemeClr val="tx1"/>
                </a:solidFill>
                <a:latin typeface="Georgia" pitchFamily="18" charset="0"/>
                <a:ea typeface="MS PGothic" pitchFamily="34" charset="-128"/>
              </a:defRPr>
            </a:lvl7pPr>
            <a:lvl8pPr marL="3429000" indent="-228600" eaLnBrk="0" fontAlgn="base" hangingPunct="0">
              <a:spcBef>
                <a:spcPct val="0"/>
              </a:spcBef>
              <a:spcAft>
                <a:spcPct val="0"/>
              </a:spcAft>
              <a:defRPr sz="2000">
                <a:solidFill>
                  <a:schemeClr val="tx1"/>
                </a:solidFill>
                <a:latin typeface="Georgia" pitchFamily="18" charset="0"/>
                <a:ea typeface="MS PGothic" pitchFamily="34" charset="-128"/>
              </a:defRPr>
            </a:lvl8pPr>
            <a:lvl9pPr marL="3886200" indent="-228600" eaLnBrk="0" fontAlgn="base" hangingPunct="0">
              <a:spcBef>
                <a:spcPct val="0"/>
              </a:spcBef>
              <a:spcAft>
                <a:spcPct val="0"/>
              </a:spcAft>
              <a:defRPr sz="2000">
                <a:solidFill>
                  <a:schemeClr val="tx1"/>
                </a:solidFill>
                <a:latin typeface="Georgia" pitchFamily="18" charset="0"/>
                <a:ea typeface="MS PGothic" pitchFamily="34" charset="-128"/>
              </a:defRPr>
            </a:lvl9pPr>
          </a:lstStyle>
          <a:p>
            <a:pPr algn="r" eaLnBrk="1" hangingPunct="1">
              <a:lnSpc>
                <a:spcPct val="120000"/>
              </a:lnSpc>
              <a:spcBef>
                <a:spcPct val="50000"/>
              </a:spcBef>
            </a:pPr>
            <a:r>
              <a:rPr lang="en-US" altLang="en-US" sz="800">
                <a:latin typeface="Trebuchet MS" pitchFamily="34" charset="0"/>
              </a:rPr>
              <a:t>Photo by Troy Bishopp</a:t>
            </a:r>
          </a:p>
        </p:txBody>
      </p:sp>
      <p:sp>
        <p:nvSpPr>
          <p:cNvPr id="32774" name="Text Box 17"/>
          <p:cNvSpPr txBox="1">
            <a:spLocks noChangeArrowheads="1"/>
          </p:cNvSpPr>
          <p:nvPr>
            <p:custDataLst>
              <p:tags r:id="rId5"/>
            </p:custDataLst>
          </p:nvPr>
        </p:nvSpPr>
        <p:spPr bwMode="auto">
          <a:xfrm>
            <a:off x="-152400" y="304800"/>
            <a:ext cx="457200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Georgia" pitchFamily="18" charset="0"/>
                <a:ea typeface="MS PGothic" pitchFamily="34" charset="-128"/>
              </a:defRPr>
            </a:lvl1pPr>
            <a:lvl2pPr marL="742950" indent="-285750">
              <a:defRPr sz="2000">
                <a:solidFill>
                  <a:schemeClr val="tx1"/>
                </a:solidFill>
                <a:latin typeface="Georgia" pitchFamily="18" charset="0"/>
                <a:ea typeface="MS PGothic" pitchFamily="34" charset="-128"/>
              </a:defRPr>
            </a:lvl2pPr>
            <a:lvl3pPr marL="1143000" indent="-228600">
              <a:defRPr sz="2000">
                <a:solidFill>
                  <a:schemeClr val="tx1"/>
                </a:solidFill>
                <a:latin typeface="Georgia" pitchFamily="18" charset="0"/>
                <a:ea typeface="MS PGothic" pitchFamily="34" charset="-128"/>
              </a:defRPr>
            </a:lvl3pPr>
            <a:lvl4pPr marL="1600200" indent="-228600">
              <a:defRPr sz="2000">
                <a:solidFill>
                  <a:schemeClr val="tx1"/>
                </a:solidFill>
                <a:latin typeface="Georgia" pitchFamily="18" charset="0"/>
                <a:ea typeface="MS PGothic" pitchFamily="34" charset="-128"/>
              </a:defRPr>
            </a:lvl4pPr>
            <a:lvl5pPr marL="2057400" indent="-228600">
              <a:defRPr sz="2000">
                <a:solidFill>
                  <a:schemeClr val="tx1"/>
                </a:solidFill>
                <a:latin typeface="Georgia" pitchFamily="18" charset="0"/>
                <a:ea typeface="MS PGothic" pitchFamily="34" charset="-128"/>
              </a:defRPr>
            </a:lvl5pPr>
            <a:lvl6pPr marL="2514600" indent="-228600" eaLnBrk="0" fontAlgn="base" hangingPunct="0">
              <a:spcBef>
                <a:spcPct val="0"/>
              </a:spcBef>
              <a:spcAft>
                <a:spcPct val="0"/>
              </a:spcAft>
              <a:defRPr sz="2000">
                <a:solidFill>
                  <a:schemeClr val="tx1"/>
                </a:solidFill>
                <a:latin typeface="Georgia" pitchFamily="18" charset="0"/>
                <a:ea typeface="MS PGothic" pitchFamily="34" charset="-128"/>
              </a:defRPr>
            </a:lvl6pPr>
            <a:lvl7pPr marL="2971800" indent="-228600" eaLnBrk="0" fontAlgn="base" hangingPunct="0">
              <a:spcBef>
                <a:spcPct val="0"/>
              </a:spcBef>
              <a:spcAft>
                <a:spcPct val="0"/>
              </a:spcAft>
              <a:defRPr sz="2000">
                <a:solidFill>
                  <a:schemeClr val="tx1"/>
                </a:solidFill>
                <a:latin typeface="Georgia" pitchFamily="18" charset="0"/>
                <a:ea typeface="MS PGothic" pitchFamily="34" charset="-128"/>
              </a:defRPr>
            </a:lvl7pPr>
            <a:lvl8pPr marL="3429000" indent="-228600" eaLnBrk="0" fontAlgn="base" hangingPunct="0">
              <a:spcBef>
                <a:spcPct val="0"/>
              </a:spcBef>
              <a:spcAft>
                <a:spcPct val="0"/>
              </a:spcAft>
              <a:defRPr sz="2000">
                <a:solidFill>
                  <a:schemeClr val="tx1"/>
                </a:solidFill>
                <a:latin typeface="Georgia" pitchFamily="18" charset="0"/>
                <a:ea typeface="MS PGothic" pitchFamily="34" charset="-128"/>
              </a:defRPr>
            </a:lvl8pPr>
            <a:lvl9pPr marL="3886200" indent="-228600" eaLnBrk="0" fontAlgn="base" hangingPunct="0">
              <a:spcBef>
                <a:spcPct val="0"/>
              </a:spcBef>
              <a:spcAft>
                <a:spcPct val="0"/>
              </a:spcAft>
              <a:defRPr sz="2000">
                <a:solidFill>
                  <a:schemeClr val="tx1"/>
                </a:solidFill>
                <a:latin typeface="Georgia" pitchFamily="18" charset="0"/>
                <a:ea typeface="MS PGothic" pitchFamily="34" charset="-128"/>
              </a:defRPr>
            </a:lvl9pPr>
          </a:lstStyle>
          <a:p>
            <a:pPr algn="r" eaLnBrk="1" hangingPunct="1"/>
            <a:r>
              <a:rPr lang="en-US" altLang="en-US" sz="4200" b="1" dirty="0">
                <a:solidFill>
                  <a:schemeClr val="bg1"/>
                </a:solidFill>
                <a:latin typeface="Trebuchet MS" pitchFamily="34" charset="0"/>
              </a:rPr>
              <a:t>The </a:t>
            </a:r>
          </a:p>
          <a:p>
            <a:pPr algn="r" eaLnBrk="1" hangingPunct="1"/>
            <a:r>
              <a:rPr lang="en-US" altLang="en-US" sz="4200" b="1" dirty="0">
                <a:solidFill>
                  <a:schemeClr val="bg1"/>
                </a:solidFill>
                <a:latin typeface="Trebuchet MS" pitchFamily="34" charset="0"/>
              </a:rPr>
              <a:t>SARE Portfolio</a:t>
            </a:r>
          </a:p>
          <a:p>
            <a:pPr algn="r" eaLnBrk="1" hangingPunct="1"/>
            <a:endParaRPr lang="en-US" altLang="en-US" sz="4200" b="1" dirty="0">
              <a:solidFill>
                <a:schemeClr val="bg1"/>
              </a:solidFill>
              <a:latin typeface="Trebuchet MS" pitchFamily="34" charset="0"/>
            </a:endParaRPr>
          </a:p>
        </p:txBody>
      </p:sp>
    </p:spTree>
    <p:custDataLst>
      <p:tags r:id="rId1"/>
    </p:custDataLst>
    <p:extLst>
      <p:ext uri="{BB962C8B-B14F-4D97-AF65-F5344CB8AC3E}">
        <p14:creationId xmlns:p14="http://schemas.microsoft.com/office/powerpoint/2010/main" val="35187423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1"/>
          <p:cNvSpPr>
            <a:spLocks noChangeArrowheads="1"/>
          </p:cNvSpPr>
          <p:nvPr>
            <p:custDataLst>
              <p:tags r:id="rId2"/>
            </p:custDataLst>
          </p:nvPr>
        </p:nvSpPr>
        <p:spPr bwMode="auto">
          <a:xfrm>
            <a:off x="0" y="0"/>
            <a:ext cx="9144000" cy="1828800"/>
          </a:xfrm>
          <a:prstGeom prst="rect">
            <a:avLst/>
          </a:prstGeom>
          <a:solidFill>
            <a:srgbClr val="EBAE41"/>
          </a:solidFill>
          <a:ln>
            <a:noFill/>
          </a:ln>
          <a:extLst>
            <a:ext uri="{91240B29-F687-4F45-9708-019B960494DF}">
              <a14:hiddenLine xmlns:a14="http://schemas.microsoft.com/office/drawing/2010/main" w="0">
                <a:solidFill>
                  <a:srgbClr val="000000"/>
                </a:solidFill>
                <a:miter lim="800000"/>
                <a:headEnd/>
                <a:tailEnd/>
              </a14:hiddenLine>
            </a:ext>
          </a:extLst>
        </p:spPr>
        <p:txBody>
          <a:bodyPr wrap="none" anchor="ctr"/>
          <a:lstStyle>
            <a:lvl1pPr>
              <a:defRPr sz="2000">
                <a:solidFill>
                  <a:schemeClr val="tx1"/>
                </a:solidFill>
                <a:latin typeface="Georgia" panose="02040502050405020303" pitchFamily="18" charset="0"/>
                <a:ea typeface="MS PGothic" panose="020B0600070205080204" pitchFamily="34" charset="-128"/>
              </a:defRPr>
            </a:lvl1pPr>
            <a:lvl2pPr marL="742950" indent="-285750">
              <a:defRPr sz="2000">
                <a:solidFill>
                  <a:schemeClr val="tx1"/>
                </a:solidFill>
                <a:latin typeface="Georgia" panose="02040502050405020303" pitchFamily="18" charset="0"/>
                <a:ea typeface="MS PGothic" panose="020B0600070205080204" pitchFamily="34" charset="-128"/>
              </a:defRPr>
            </a:lvl2pPr>
            <a:lvl3pPr marL="1143000" indent="-228600">
              <a:defRPr sz="2000">
                <a:solidFill>
                  <a:schemeClr val="tx1"/>
                </a:solidFill>
                <a:latin typeface="Georgia" panose="02040502050405020303" pitchFamily="18" charset="0"/>
                <a:ea typeface="MS PGothic" panose="020B0600070205080204" pitchFamily="34" charset="-128"/>
              </a:defRPr>
            </a:lvl3pPr>
            <a:lvl4pPr marL="1600200" indent="-228600">
              <a:defRPr sz="2000">
                <a:solidFill>
                  <a:schemeClr val="tx1"/>
                </a:solidFill>
                <a:latin typeface="Georgia" panose="02040502050405020303" pitchFamily="18" charset="0"/>
                <a:ea typeface="MS PGothic" panose="020B0600070205080204" pitchFamily="34" charset="-128"/>
              </a:defRPr>
            </a:lvl4pPr>
            <a:lvl5pPr marL="2057400" indent="-228600">
              <a:defRPr sz="2000">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9pPr>
          </a:lstStyle>
          <a:p>
            <a:pPr algn="r" eaLnBrk="1" hangingPunct="1">
              <a:lnSpc>
                <a:spcPct val="150000"/>
              </a:lnSpc>
            </a:pPr>
            <a:endParaRPr lang="en-US" altLang="en-US"/>
          </a:p>
        </p:txBody>
      </p:sp>
      <p:pic>
        <p:nvPicPr>
          <p:cNvPr id="34819" name="Picture 39" descr="NEWSWU13"/>
          <p:cNvPicPr>
            <a:picLocks noChangeAspect="1" noChangeArrowheads="1"/>
          </p:cNvPicPr>
          <p:nvPr/>
        </p:nvPicPr>
        <p:blipFill>
          <a:blip r:embed="rId11">
            <a:extLst>
              <a:ext uri="{28A0092B-C50C-407E-A947-70E740481C1C}">
                <a14:useLocalDpi xmlns:a14="http://schemas.microsoft.com/office/drawing/2010/main" val="0"/>
              </a:ext>
            </a:extLst>
          </a:blip>
          <a:srcRect l="20804" r="36153" b="3593"/>
          <a:stretch>
            <a:fillRect/>
          </a:stretch>
        </p:blipFill>
        <p:spPr bwMode="auto">
          <a:xfrm>
            <a:off x="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Text Box 2"/>
          <p:cNvSpPr txBox="1">
            <a:spLocks noChangeArrowheads="1"/>
          </p:cNvSpPr>
          <p:nvPr>
            <p:custDataLst>
              <p:tags r:id="rId3"/>
            </p:custDataLst>
          </p:nvPr>
        </p:nvSpPr>
        <p:spPr bwMode="auto">
          <a:xfrm>
            <a:off x="4953000" y="152400"/>
            <a:ext cx="39624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Georgia" panose="02040502050405020303" pitchFamily="18" charset="0"/>
                <a:ea typeface="MS PGothic" panose="020B0600070205080204" pitchFamily="34" charset="-128"/>
              </a:defRPr>
            </a:lvl1pPr>
            <a:lvl2pPr marL="742950" indent="-285750">
              <a:defRPr sz="2000">
                <a:solidFill>
                  <a:schemeClr val="tx1"/>
                </a:solidFill>
                <a:latin typeface="Georgia" panose="02040502050405020303" pitchFamily="18" charset="0"/>
                <a:ea typeface="MS PGothic" panose="020B0600070205080204" pitchFamily="34" charset="-128"/>
              </a:defRPr>
            </a:lvl2pPr>
            <a:lvl3pPr marL="1143000" indent="-228600">
              <a:defRPr sz="2000">
                <a:solidFill>
                  <a:schemeClr val="tx1"/>
                </a:solidFill>
                <a:latin typeface="Georgia" panose="02040502050405020303" pitchFamily="18" charset="0"/>
                <a:ea typeface="MS PGothic" panose="020B0600070205080204" pitchFamily="34" charset="-128"/>
              </a:defRPr>
            </a:lvl3pPr>
            <a:lvl4pPr marL="1600200" indent="-228600">
              <a:defRPr sz="2000">
                <a:solidFill>
                  <a:schemeClr val="tx1"/>
                </a:solidFill>
                <a:latin typeface="Georgia" panose="02040502050405020303" pitchFamily="18" charset="0"/>
                <a:ea typeface="MS PGothic" panose="020B0600070205080204" pitchFamily="34" charset="-128"/>
              </a:defRPr>
            </a:lvl4pPr>
            <a:lvl5pPr marL="2057400" indent="-228600">
              <a:defRPr sz="2000">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9pPr>
          </a:lstStyle>
          <a:p>
            <a:pPr eaLnBrk="1" hangingPunct="1"/>
            <a:r>
              <a:rPr lang="en-US" altLang="en-US" sz="4400" b="1">
                <a:solidFill>
                  <a:schemeClr val="bg1"/>
                </a:solidFill>
                <a:latin typeface="Trebuchet MS" panose="020B0603020202020204" pitchFamily="34" charset="0"/>
              </a:rPr>
              <a:t>SARE </a:t>
            </a:r>
          </a:p>
          <a:p>
            <a:pPr eaLnBrk="1" hangingPunct="1"/>
            <a:r>
              <a:rPr lang="en-US" altLang="en-US" sz="4400" b="1">
                <a:solidFill>
                  <a:schemeClr val="bg1"/>
                </a:solidFill>
                <a:latin typeface="Trebuchet MS" panose="020B0603020202020204" pitchFamily="34" charset="0"/>
              </a:rPr>
              <a:t>Grant Types</a:t>
            </a:r>
          </a:p>
        </p:txBody>
      </p:sp>
      <p:sp>
        <p:nvSpPr>
          <p:cNvPr id="34821" name="Text Box 3"/>
          <p:cNvSpPr txBox="1">
            <a:spLocks noChangeArrowheads="1"/>
          </p:cNvSpPr>
          <p:nvPr>
            <p:custDataLst>
              <p:tags r:id="rId4"/>
            </p:custDataLst>
          </p:nvPr>
        </p:nvSpPr>
        <p:spPr bwMode="auto">
          <a:xfrm>
            <a:off x="4953000" y="1968500"/>
            <a:ext cx="4081818"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Georgia" panose="02040502050405020303" pitchFamily="18" charset="0"/>
                <a:ea typeface="MS PGothic" panose="020B0600070205080204" pitchFamily="34" charset="-128"/>
              </a:defRPr>
            </a:lvl1pPr>
            <a:lvl2pPr marL="742950" indent="-285750">
              <a:defRPr sz="2000">
                <a:solidFill>
                  <a:schemeClr val="tx1"/>
                </a:solidFill>
                <a:latin typeface="Georgia" panose="02040502050405020303" pitchFamily="18" charset="0"/>
                <a:ea typeface="MS PGothic" panose="020B0600070205080204" pitchFamily="34" charset="-128"/>
              </a:defRPr>
            </a:lvl2pPr>
            <a:lvl3pPr marL="1143000" indent="-228600">
              <a:defRPr sz="2000">
                <a:solidFill>
                  <a:schemeClr val="tx1"/>
                </a:solidFill>
                <a:latin typeface="Georgia" panose="02040502050405020303" pitchFamily="18" charset="0"/>
                <a:ea typeface="MS PGothic" panose="020B0600070205080204" pitchFamily="34" charset="-128"/>
              </a:defRPr>
            </a:lvl3pPr>
            <a:lvl4pPr marL="1600200" indent="-228600">
              <a:defRPr sz="2000">
                <a:solidFill>
                  <a:schemeClr val="tx1"/>
                </a:solidFill>
                <a:latin typeface="Georgia" panose="02040502050405020303" pitchFamily="18" charset="0"/>
                <a:ea typeface="MS PGothic" panose="020B0600070205080204" pitchFamily="34" charset="-128"/>
              </a:defRPr>
            </a:lvl4pPr>
            <a:lvl5pPr marL="2057400" indent="-228600">
              <a:defRPr sz="2000">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9pPr>
          </a:lstStyle>
          <a:p>
            <a:pPr eaLnBrk="1" hangingPunct="1">
              <a:spcBef>
                <a:spcPct val="50000"/>
              </a:spcBef>
            </a:pPr>
            <a:r>
              <a:rPr lang="en-US" altLang="en-US" dirty="0"/>
              <a:t>• Since 1988, SARE has invested </a:t>
            </a:r>
          </a:p>
          <a:p>
            <a:pPr eaLnBrk="1" hangingPunct="1">
              <a:spcBef>
                <a:spcPct val="50000"/>
              </a:spcBef>
            </a:pPr>
            <a:r>
              <a:rPr lang="en-US" altLang="en-US" dirty="0"/>
              <a:t>in </a:t>
            </a:r>
            <a:r>
              <a:rPr lang="en-US" altLang="en-US" dirty="0" smtClean="0"/>
              <a:t>over 7100 </a:t>
            </a:r>
            <a:r>
              <a:rPr lang="en-US" altLang="en-US" dirty="0"/>
              <a:t>projects nationwide</a:t>
            </a:r>
          </a:p>
          <a:p>
            <a:pPr eaLnBrk="1" hangingPunct="1">
              <a:spcBef>
                <a:spcPct val="50000"/>
              </a:spcBef>
            </a:pPr>
            <a:r>
              <a:rPr lang="en-US" altLang="en-US" dirty="0"/>
              <a:t>• SARE in the North Central Region offers grants for:</a:t>
            </a:r>
          </a:p>
        </p:txBody>
      </p:sp>
      <p:sp>
        <p:nvSpPr>
          <p:cNvPr id="34822" name="Text Box 4"/>
          <p:cNvSpPr txBox="1">
            <a:spLocks noChangeArrowheads="1"/>
          </p:cNvSpPr>
          <p:nvPr>
            <p:custDataLst>
              <p:tags r:id="rId5"/>
            </p:custDataLst>
          </p:nvPr>
        </p:nvSpPr>
        <p:spPr bwMode="auto">
          <a:xfrm>
            <a:off x="4876800" y="3670300"/>
            <a:ext cx="42672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61963" indent="-287338">
              <a:defRPr sz="2000">
                <a:solidFill>
                  <a:schemeClr val="tx1"/>
                </a:solidFill>
                <a:latin typeface="Georgia" panose="02040502050405020303" pitchFamily="18" charset="0"/>
                <a:ea typeface="MS PGothic" panose="020B0600070205080204" pitchFamily="34" charset="-128"/>
              </a:defRPr>
            </a:lvl1pPr>
            <a:lvl2pPr marL="742950" indent="-285750">
              <a:defRPr sz="2000">
                <a:solidFill>
                  <a:schemeClr val="tx1"/>
                </a:solidFill>
                <a:latin typeface="Georgia" panose="02040502050405020303" pitchFamily="18" charset="0"/>
                <a:ea typeface="MS PGothic" panose="020B0600070205080204" pitchFamily="34" charset="-128"/>
              </a:defRPr>
            </a:lvl2pPr>
            <a:lvl3pPr marL="1143000" indent="-228600">
              <a:defRPr sz="2000">
                <a:solidFill>
                  <a:schemeClr val="tx1"/>
                </a:solidFill>
                <a:latin typeface="Georgia" panose="02040502050405020303" pitchFamily="18" charset="0"/>
                <a:ea typeface="MS PGothic" panose="020B0600070205080204" pitchFamily="34" charset="-128"/>
              </a:defRPr>
            </a:lvl3pPr>
            <a:lvl4pPr marL="1600200" indent="-228600">
              <a:defRPr sz="2000">
                <a:solidFill>
                  <a:schemeClr val="tx1"/>
                </a:solidFill>
                <a:latin typeface="Georgia" panose="02040502050405020303" pitchFamily="18" charset="0"/>
                <a:ea typeface="MS PGothic" panose="020B0600070205080204" pitchFamily="34" charset="-128"/>
              </a:defRPr>
            </a:lvl4pPr>
            <a:lvl5pPr marL="2057400" indent="-228600">
              <a:defRPr sz="2000">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9pPr>
          </a:lstStyle>
          <a:p>
            <a:pPr eaLnBrk="1" hangingPunct="1">
              <a:spcBef>
                <a:spcPct val="80000"/>
              </a:spcBef>
              <a:buFontTx/>
              <a:buChar char="•"/>
            </a:pPr>
            <a:r>
              <a:rPr lang="en-US" altLang="en-US" sz="1600" b="1">
                <a:solidFill>
                  <a:srgbClr val="D49016"/>
                </a:solidFill>
              </a:rPr>
              <a:t>Research &amp; Education</a:t>
            </a:r>
          </a:p>
          <a:p>
            <a:pPr eaLnBrk="1" hangingPunct="1">
              <a:spcBef>
                <a:spcPct val="80000"/>
              </a:spcBef>
              <a:buFontTx/>
              <a:buChar char="•"/>
            </a:pPr>
            <a:r>
              <a:rPr lang="en-US" altLang="en-US" sz="1600" b="1">
                <a:solidFill>
                  <a:srgbClr val="D49016"/>
                </a:solidFill>
              </a:rPr>
              <a:t>Professional Development</a:t>
            </a:r>
          </a:p>
          <a:p>
            <a:pPr eaLnBrk="1" hangingPunct="1">
              <a:spcBef>
                <a:spcPct val="80000"/>
              </a:spcBef>
              <a:buFontTx/>
              <a:buChar char="•"/>
            </a:pPr>
            <a:r>
              <a:rPr lang="en-US" altLang="en-US" sz="1600" b="1">
                <a:solidFill>
                  <a:srgbClr val="D49016"/>
                </a:solidFill>
              </a:rPr>
              <a:t>Partnership</a:t>
            </a:r>
          </a:p>
          <a:p>
            <a:pPr eaLnBrk="1" hangingPunct="1">
              <a:spcBef>
                <a:spcPct val="80000"/>
              </a:spcBef>
              <a:buFontTx/>
              <a:buChar char="•"/>
            </a:pPr>
            <a:r>
              <a:rPr lang="en-US" altLang="en-US" sz="1600" b="1">
                <a:solidFill>
                  <a:srgbClr val="D49016"/>
                </a:solidFill>
              </a:rPr>
              <a:t>Graduate Student</a:t>
            </a:r>
          </a:p>
          <a:p>
            <a:pPr eaLnBrk="1" hangingPunct="1">
              <a:spcBef>
                <a:spcPct val="80000"/>
              </a:spcBef>
              <a:buFontTx/>
              <a:buChar char="•"/>
            </a:pPr>
            <a:r>
              <a:rPr lang="en-US" altLang="en-US" sz="1600" b="1">
                <a:solidFill>
                  <a:srgbClr val="D49016"/>
                </a:solidFill>
              </a:rPr>
              <a:t>Farmer/Rancher </a:t>
            </a:r>
          </a:p>
          <a:p>
            <a:pPr eaLnBrk="1" hangingPunct="1">
              <a:spcBef>
                <a:spcPct val="80000"/>
              </a:spcBef>
              <a:buFontTx/>
              <a:buChar char="•"/>
            </a:pPr>
            <a:r>
              <a:rPr lang="en-US" altLang="en-US" sz="1600" b="1">
                <a:solidFill>
                  <a:srgbClr val="D49016"/>
                </a:solidFill>
              </a:rPr>
              <a:t>Youth Educator</a:t>
            </a:r>
          </a:p>
        </p:txBody>
      </p:sp>
      <p:sp>
        <p:nvSpPr>
          <p:cNvPr id="34823" name="Line 6"/>
          <p:cNvSpPr>
            <a:spLocks noChangeShapeType="1"/>
          </p:cNvSpPr>
          <p:nvPr>
            <p:custDataLst>
              <p:tags r:id="rId6"/>
            </p:custDataLst>
          </p:nvPr>
        </p:nvSpPr>
        <p:spPr bwMode="auto">
          <a:xfrm>
            <a:off x="0" y="0"/>
            <a:ext cx="0" cy="68580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54000">
                <a:solidFill>
                  <a:srgbClr val="000000"/>
                </a:solidFill>
                <a:round/>
                <a:headEnd/>
                <a:tailEnd/>
              </a14:hiddenLine>
            </a:ext>
          </a:extLst>
        </p:spPr>
        <p:txBody>
          <a:bodyPr/>
          <a:lstStyle/>
          <a:p>
            <a:endParaRPr lang="en-US"/>
          </a:p>
        </p:txBody>
      </p:sp>
      <p:sp>
        <p:nvSpPr>
          <p:cNvPr id="34824" name="Text Box 10"/>
          <p:cNvSpPr txBox="1">
            <a:spLocks noChangeArrowheads="1"/>
          </p:cNvSpPr>
          <p:nvPr>
            <p:custDataLst>
              <p:tags r:id="rId7"/>
            </p:custDataLst>
          </p:nvPr>
        </p:nvSpPr>
        <p:spPr bwMode="auto">
          <a:xfrm>
            <a:off x="104775" y="4495800"/>
            <a:ext cx="443706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Georgia" panose="02040502050405020303" pitchFamily="18" charset="0"/>
                <a:ea typeface="MS PGothic" panose="020B0600070205080204" pitchFamily="34" charset="-128"/>
              </a:defRPr>
            </a:lvl1pPr>
            <a:lvl2pPr marL="742950" indent="-285750">
              <a:defRPr sz="2000">
                <a:solidFill>
                  <a:schemeClr val="tx1"/>
                </a:solidFill>
                <a:latin typeface="Georgia" panose="02040502050405020303" pitchFamily="18" charset="0"/>
                <a:ea typeface="MS PGothic" panose="020B0600070205080204" pitchFamily="34" charset="-128"/>
              </a:defRPr>
            </a:lvl2pPr>
            <a:lvl3pPr marL="1143000" indent="-228600">
              <a:defRPr sz="2000">
                <a:solidFill>
                  <a:schemeClr val="tx1"/>
                </a:solidFill>
                <a:latin typeface="Georgia" panose="02040502050405020303" pitchFamily="18" charset="0"/>
                <a:ea typeface="MS PGothic" panose="020B0600070205080204" pitchFamily="34" charset="-128"/>
              </a:defRPr>
            </a:lvl3pPr>
            <a:lvl4pPr marL="1600200" indent="-228600">
              <a:defRPr sz="2000">
                <a:solidFill>
                  <a:schemeClr val="tx1"/>
                </a:solidFill>
                <a:latin typeface="Georgia" panose="02040502050405020303" pitchFamily="18" charset="0"/>
                <a:ea typeface="MS PGothic" panose="020B0600070205080204" pitchFamily="34" charset="-128"/>
              </a:defRPr>
            </a:lvl4pPr>
            <a:lvl5pPr marL="2057400" indent="-228600">
              <a:defRPr sz="2000">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9pPr>
          </a:lstStyle>
          <a:p>
            <a:pPr algn="ctr" eaLnBrk="1" hangingPunct="1">
              <a:spcBef>
                <a:spcPct val="50000"/>
              </a:spcBef>
            </a:pPr>
            <a:r>
              <a:rPr lang="en-US" altLang="en-US" sz="2400"/>
              <a:t>Visit </a:t>
            </a:r>
            <a:r>
              <a:rPr lang="en-US" altLang="en-US" sz="2400" b="1">
                <a:solidFill>
                  <a:srgbClr val="D49016"/>
                </a:solidFill>
              </a:rPr>
              <a:t>www.sare.org</a:t>
            </a:r>
            <a:r>
              <a:rPr lang="en-US" altLang="en-US" sz="2400">
                <a:solidFill>
                  <a:srgbClr val="336600"/>
                </a:solidFill>
              </a:rPr>
              <a:t> </a:t>
            </a:r>
            <a:r>
              <a:rPr lang="en-US" altLang="en-US" sz="2400"/>
              <a:t>or</a:t>
            </a:r>
          </a:p>
          <a:p>
            <a:pPr algn="ctr" eaLnBrk="1" hangingPunct="1">
              <a:spcBef>
                <a:spcPct val="50000"/>
              </a:spcBef>
            </a:pPr>
            <a:r>
              <a:rPr lang="en-US" altLang="en-US" sz="2400" b="1">
                <a:solidFill>
                  <a:srgbClr val="D49016"/>
                </a:solidFill>
              </a:rPr>
              <a:t>www.northcentralsare.org</a:t>
            </a:r>
            <a:r>
              <a:rPr lang="en-US" altLang="en-US" sz="2400">
                <a:solidFill>
                  <a:srgbClr val="336600"/>
                </a:solidFill>
              </a:rPr>
              <a:t> </a:t>
            </a:r>
            <a:endParaRPr lang="en-US" altLang="en-US" sz="2400"/>
          </a:p>
        </p:txBody>
      </p:sp>
      <p:pic>
        <p:nvPicPr>
          <p:cNvPr id="34825" name="Picture 36" descr="color-US-w-territories"/>
          <p:cNvPicPr>
            <a:picLocks noChangeAspect="1" noChangeArrowheads="1"/>
          </p:cNvPicPr>
          <p:nvPr/>
        </p:nvPicPr>
        <p:blipFill>
          <a:blip r:embed="rId12">
            <a:lum bright="-6000" contrast="18000"/>
            <a:extLst>
              <a:ext uri="{28A0092B-C50C-407E-A947-70E740481C1C}">
                <a14:useLocalDpi xmlns:a14="http://schemas.microsoft.com/office/drawing/2010/main" val="0"/>
              </a:ext>
            </a:extLst>
          </a:blip>
          <a:srcRect/>
          <a:stretch>
            <a:fillRect/>
          </a:stretch>
        </p:blipFill>
        <p:spPr bwMode="auto">
          <a:xfrm>
            <a:off x="152400" y="1066800"/>
            <a:ext cx="4149725"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6" name="Text Box 40"/>
          <p:cNvSpPr txBox="1">
            <a:spLocks noChangeArrowheads="1"/>
          </p:cNvSpPr>
          <p:nvPr>
            <p:custDataLst>
              <p:tags r:id="rId8"/>
            </p:custDataLst>
          </p:nvPr>
        </p:nvSpPr>
        <p:spPr bwMode="auto">
          <a:xfrm rot="16200000">
            <a:off x="3748088" y="6434137"/>
            <a:ext cx="18288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Georgia" panose="02040502050405020303" pitchFamily="18" charset="0"/>
                <a:ea typeface="MS PGothic" panose="020B0600070205080204" pitchFamily="34" charset="-128"/>
              </a:defRPr>
            </a:lvl1pPr>
            <a:lvl2pPr marL="742950" indent="-285750">
              <a:defRPr sz="2000">
                <a:solidFill>
                  <a:schemeClr val="tx1"/>
                </a:solidFill>
                <a:latin typeface="Georgia" panose="02040502050405020303" pitchFamily="18" charset="0"/>
                <a:ea typeface="MS PGothic" panose="020B0600070205080204" pitchFamily="34" charset="-128"/>
              </a:defRPr>
            </a:lvl2pPr>
            <a:lvl3pPr marL="1143000" indent="-228600">
              <a:defRPr sz="2000">
                <a:solidFill>
                  <a:schemeClr val="tx1"/>
                </a:solidFill>
                <a:latin typeface="Georgia" panose="02040502050405020303" pitchFamily="18" charset="0"/>
                <a:ea typeface="MS PGothic" panose="020B0600070205080204" pitchFamily="34" charset="-128"/>
              </a:defRPr>
            </a:lvl3pPr>
            <a:lvl4pPr marL="1600200" indent="-228600">
              <a:defRPr sz="2000">
                <a:solidFill>
                  <a:schemeClr val="tx1"/>
                </a:solidFill>
                <a:latin typeface="Georgia" panose="02040502050405020303" pitchFamily="18" charset="0"/>
                <a:ea typeface="MS PGothic" panose="020B0600070205080204" pitchFamily="34" charset="-128"/>
              </a:defRPr>
            </a:lvl4pPr>
            <a:lvl5pPr marL="2057400" indent="-228600">
              <a:defRPr sz="2000">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9pPr>
          </a:lstStyle>
          <a:p>
            <a:pPr algn="r" eaLnBrk="1" hangingPunct="1">
              <a:lnSpc>
                <a:spcPct val="120000"/>
              </a:lnSpc>
              <a:spcBef>
                <a:spcPct val="50000"/>
              </a:spcBef>
            </a:pPr>
            <a:r>
              <a:rPr lang="en-US" altLang="en-US" sz="800">
                <a:latin typeface="Trebuchet MS" panose="020B0603020202020204" pitchFamily="34" charset="0"/>
              </a:rPr>
              <a:t>Photo by Carol Flaherty</a:t>
            </a:r>
          </a:p>
        </p:txBody>
      </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7" descr="768718-R1-023-101.jpg"/>
          <p:cNvPicPr>
            <a:picLocks noChangeAspect="1" noChangeArrowheads="1"/>
          </p:cNvPicPr>
          <p:nvPr/>
        </p:nvPicPr>
        <p:blipFill>
          <a:blip r:embed="rId10">
            <a:extLst>
              <a:ext uri="{28A0092B-C50C-407E-A947-70E740481C1C}">
                <a14:useLocalDpi xmlns:a14="http://schemas.microsoft.com/office/drawing/2010/main" val="0"/>
              </a:ext>
            </a:extLst>
          </a:blip>
          <a:srcRect l="8568" t="12772" r="10162"/>
          <a:stretch>
            <a:fillRect/>
          </a:stretch>
        </p:blipFill>
        <p:spPr bwMode="auto">
          <a:xfrm>
            <a:off x="5319713" y="987425"/>
            <a:ext cx="3824287" cy="587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Rectangle 2"/>
          <p:cNvSpPr>
            <a:spLocks noChangeArrowheads="1"/>
          </p:cNvSpPr>
          <p:nvPr>
            <p:custDataLst>
              <p:tags r:id="rId2"/>
            </p:custDataLst>
          </p:nvPr>
        </p:nvSpPr>
        <p:spPr bwMode="auto">
          <a:xfrm>
            <a:off x="0" y="0"/>
            <a:ext cx="9144000" cy="1828800"/>
          </a:xfrm>
          <a:prstGeom prst="rect">
            <a:avLst/>
          </a:prstGeom>
          <a:solidFill>
            <a:srgbClr val="6699FF"/>
          </a:solidFill>
          <a:ln w="0">
            <a:solidFill>
              <a:schemeClr val="bg2"/>
            </a:solidFill>
            <a:miter lim="800000"/>
            <a:headEnd/>
            <a:tailEnd/>
          </a:ln>
        </p:spPr>
        <p:txBody>
          <a:bodyPr wrap="none" anchor="ctr"/>
          <a:lstStyle>
            <a:lvl1pPr>
              <a:defRPr sz="2000">
                <a:solidFill>
                  <a:schemeClr val="tx1"/>
                </a:solidFill>
                <a:latin typeface="Georgia" panose="02040502050405020303" pitchFamily="18" charset="0"/>
                <a:ea typeface="MS PGothic" panose="020B0600070205080204" pitchFamily="34" charset="-128"/>
              </a:defRPr>
            </a:lvl1pPr>
            <a:lvl2pPr marL="742950" indent="-285750">
              <a:defRPr sz="2000">
                <a:solidFill>
                  <a:schemeClr val="tx1"/>
                </a:solidFill>
                <a:latin typeface="Georgia" panose="02040502050405020303" pitchFamily="18" charset="0"/>
                <a:ea typeface="MS PGothic" panose="020B0600070205080204" pitchFamily="34" charset="-128"/>
              </a:defRPr>
            </a:lvl2pPr>
            <a:lvl3pPr marL="1143000" indent="-228600">
              <a:defRPr sz="2000">
                <a:solidFill>
                  <a:schemeClr val="tx1"/>
                </a:solidFill>
                <a:latin typeface="Georgia" panose="02040502050405020303" pitchFamily="18" charset="0"/>
                <a:ea typeface="MS PGothic" panose="020B0600070205080204" pitchFamily="34" charset="-128"/>
              </a:defRPr>
            </a:lvl3pPr>
            <a:lvl4pPr marL="1600200" indent="-228600">
              <a:defRPr sz="2000">
                <a:solidFill>
                  <a:schemeClr val="tx1"/>
                </a:solidFill>
                <a:latin typeface="Georgia" panose="02040502050405020303" pitchFamily="18" charset="0"/>
                <a:ea typeface="MS PGothic" panose="020B0600070205080204" pitchFamily="34" charset="-128"/>
              </a:defRPr>
            </a:lvl4pPr>
            <a:lvl5pPr marL="2057400" indent="-228600">
              <a:defRPr sz="2000">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9pPr>
          </a:lstStyle>
          <a:p>
            <a:pPr eaLnBrk="1" hangingPunct="1"/>
            <a:endParaRPr lang="en-US" altLang="en-US"/>
          </a:p>
        </p:txBody>
      </p:sp>
      <p:sp>
        <p:nvSpPr>
          <p:cNvPr id="36868" name="Text Box 3"/>
          <p:cNvSpPr txBox="1">
            <a:spLocks noChangeArrowheads="1"/>
          </p:cNvSpPr>
          <p:nvPr>
            <p:custDataLst>
              <p:tags r:id="rId3"/>
            </p:custDataLst>
          </p:nvPr>
        </p:nvSpPr>
        <p:spPr bwMode="auto">
          <a:xfrm>
            <a:off x="141288" y="0"/>
            <a:ext cx="7672387" cy="1323975"/>
          </a:xfrm>
          <a:prstGeom prst="rect">
            <a:avLst/>
          </a:prstGeom>
          <a:solidFill>
            <a:srgbClr val="66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Georgia" panose="02040502050405020303" pitchFamily="18" charset="0"/>
                <a:ea typeface="MS PGothic" panose="020B0600070205080204" pitchFamily="34" charset="-128"/>
              </a:defRPr>
            </a:lvl1pPr>
            <a:lvl2pPr marL="742950" indent="-285750">
              <a:defRPr sz="2000">
                <a:solidFill>
                  <a:schemeClr val="tx1"/>
                </a:solidFill>
                <a:latin typeface="Georgia" panose="02040502050405020303" pitchFamily="18" charset="0"/>
                <a:ea typeface="MS PGothic" panose="020B0600070205080204" pitchFamily="34" charset="-128"/>
              </a:defRPr>
            </a:lvl2pPr>
            <a:lvl3pPr marL="1143000" indent="-228600">
              <a:defRPr sz="2000">
                <a:solidFill>
                  <a:schemeClr val="tx1"/>
                </a:solidFill>
                <a:latin typeface="Georgia" panose="02040502050405020303" pitchFamily="18" charset="0"/>
                <a:ea typeface="MS PGothic" panose="020B0600070205080204" pitchFamily="34" charset="-128"/>
              </a:defRPr>
            </a:lvl3pPr>
            <a:lvl4pPr marL="1600200" indent="-228600">
              <a:defRPr sz="2000">
                <a:solidFill>
                  <a:schemeClr val="tx1"/>
                </a:solidFill>
                <a:latin typeface="Georgia" panose="02040502050405020303" pitchFamily="18" charset="0"/>
                <a:ea typeface="MS PGothic" panose="020B0600070205080204" pitchFamily="34" charset="-128"/>
              </a:defRPr>
            </a:lvl4pPr>
            <a:lvl5pPr marL="2057400" indent="-228600">
              <a:defRPr sz="2000">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9pPr>
          </a:lstStyle>
          <a:p>
            <a:pPr eaLnBrk="1" hangingPunct="1"/>
            <a:endParaRPr lang="en-US" altLang="en-US" sz="4000" b="1">
              <a:solidFill>
                <a:schemeClr val="bg1"/>
              </a:solidFill>
              <a:latin typeface="Trebuchet MS" panose="020B0603020202020204" pitchFamily="34" charset="0"/>
            </a:endParaRPr>
          </a:p>
          <a:p>
            <a:pPr eaLnBrk="1" hangingPunct="1"/>
            <a:r>
              <a:rPr lang="en-US" altLang="en-US" sz="4000" b="1">
                <a:solidFill>
                  <a:schemeClr val="bg1"/>
                </a:solidFill>
                <a:latin typeface="Trebuchet MS" panose="020B0603020202020204" pitchFamily="34" charset="0"/>
              </a:rPr>
              <a:t>NCR-SARE Partnership Grants</a:t>
            </a:r>
          </a:p>
        </p:txBody>
      </p:sp>
      <p:sp>
        <p:nvSpPr>
          <p:cNvPr id="36869" name="Text Box 4"/>
          <p:cNvSpPr txBox="1">
            <a:spLocks noChangeArrowheads="1"/>
          </p:cNvSpPr>
          <p:nvPr>
            <p:custDataLst>
              <p:tags r:id="rId4"/>
            </p:custDataLst>
          </p:nvPr>
        </p:nvSpPr>
        <p:spPr bwMode="auto">
          <a:xfrm>
            <a:off x="1295400" y="2041525"/>
            <a:ext cx="3200400" cy="2905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Georgia" panose="02040502050405020303" pitchFamily="18" charset="0"/>
                <a:ea typeface="MS PGothic" panose="020B0600070205080204" pitchFamily="34" charset="-128"/>
              </a:defRPr>
            </a:lvl1pPr>
            <a:lvl2pPr marL="742950" indent="-285750">
              <a:defRPr sz="2000">
                <a:solidFill>
                  <a:schemeClr val="tx1"/>
                </a:solidFill>
                <a:latin typeface="Georgia" panose="02040502050405020303" pitchFamily="18" charset="0"/>
                <a:ea typeface="MS PGothic" panose="020B0600070205080204" pitchFamily="34" charset="-128"/>
              </a:defRPr>
            </a:lvl2pPr>
            <a:lvl3pPr marL="1143000" indent="-228600">
              <a:defRPr sz="2000">
                <a:solidFill>
                  <a:schemeClr val="tx1"/>
                </a:solidFill>
                <a:latin typeface="Georgia" panose="02040502050405020303" pitchFamily="18" charset="0"/>
                <a:ea typeface="MS PGothic" panose="020B0600070205080204" pitchFamily="34" charset="-128"/>
              </a:defRPr>
            </a:lvl3pPr>
            <a:lvl4pPr marL="1600200" indent="-228600">
              <a:defRPr sz="2000">
                <a:solidFill>
                  <a:schemeClr val="tx1"/>
                </a:solidFill>
                <a:latin typeface="Georgia" panose="02040502050405020303" pitchFamily="18" charset="0"/>
                <a:ea typeface="MS PGothic" panose="020B0600070205080204" pitchFamily="34" charset="-128"/>
              </a:defRPr>
            </a:lvl4pPr>
            <a:lvl5pPr marL="2057400" indent="-228600">
              <a:defRPr sz="2000">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9pPr>
          </a:lstStyle>
          <a:p>
            <a:pPr eaLnBrk="1" hangingPunct="1">
              <a:spcBef>
                <a:spcPct val="50000"/>
              </a:spcBef>
            </a:pPr>
            <a:endParaRPr lang="en-US" altLang="en-US" sz="1300">
              <a:solidFill>
                <a:srgbClr val="990000"/>
              </a:solidFill>
            </a:endParaRPr>
          </a:p>
        </p:txBody>
      </p:sp>
      <p:sp>
        <p:nvSpPr>
          <p:cNvPr id="36870" name="Line 5"/>
          <p:cNvSpPr>
            <a:spLocks noChangeShapeType="1"/>
          </p:cNvSpPr>
          <p:nvPr>
            <p:custDataLst>
              <p:tags r:id="rId5"/>
            </p:custDataLst>
          </p:nvPr>
        </p:nvSpPr>
        <p:spPr bwMode="auto">
          <a:xfrm>
            <a:off x="0" y="0"/>
            <a:ext cx="0" cy="68580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54000">
                <a:solidFill>
                  <a:srgbClr val="000000"/>
                </a:solidFill>
                <a:round/>
                <a:headEnd/>
                <a:tailEnd/>
              </a14:hiddenLine>
            </a:ext>
          </a:extLst>
        </p:spPr>
        <p:txBody>
          <a:bodyPr/>
          <a:lstStyle/>
          <a:p>
            <a:endParaRPr lang="en-US"/>
          </a:p>
        </p:txBody>
      </p:sp>
      <p:sp>
        <p:nvSpPr>
          <p:cNvPr id="36871" name="Text Box 6"/>
          <p:cNvSpPr txBox="1">
            <a:spLocks noChangeArrowheads="1"/>
          </p:cNvSpPr>
          <p:nvPr>
            <p:custDataLst>
              <p:tags r:id="rId6"/>
            </p:custDataLst>
          </p:nvPr>
        </p:nvSpPr>
        <p:spPr bwMode="auto">
          <a:xfrm rot="16200000">
            <a:off x="4255294" y="5823744"/>
            <a:ext cx="1828800"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Georgia" panose="02040502050405020303" pitchFamily="18" charset="0"/>
                <a:ea typeface="MS PGothic" panose="020B0600070205080204" pitchFamily="34" charset="-128"/>
              </a:defRPr>
            </a:lvl1pPr>
            <a:lvl2pPr marL="742950" indent="-285750">
              <a:defRPr sz="2000">
                <a:solidFill>
                  <a:schemeClr val="tx1"/>
                </a:solidFill>
                <a:latin typeface="Georgia" panose="02040502050405020303" pitchFamily="18" charset="0"/>
                <a:ea typeface="MS PGothic" panose="020B0600070205080204" pitchFamily="34" charset="-128"/>
              </a:defRPr>
            </a:lvl2pPr>
            <a:lvl3pPr marL="1143000" indent="-228600">
              <a:defRPr sz="2000">
                <a:solidFill>
                  <a:schemeClr val="tx1"/>
                </a:solidFill>
                <a:latin typeface="Georgia" panose="02040502050405020303" pitchFamily="18" charset="0"/>
                <a:ea typeface="MS PGothic" panose="020B0600070205080204" pitchFamily="34" charset="-128"/>
              </a:defRPr>
            </a:lvl3pPr>
            <a:lvl4pPr marL="1600200" indent="-228600">
              <a:defRPr sz="2000">
                <a:solidFill>
                  <a:schemeClr val="tx1"/>
                </a:solidFill>
                <a:latin typeface="Georgia" panose="02040502050405020303" pitchFamily="18" charset="0"/>
                <a:ea typeface="MS PGothic" panose="020B0600070205080204" pitchFamily="34" charset="-128"/>
              </a:defRPr>
            </a:lvl4pPr>
            <a:lvl5pPr marL="2057400" indent="-228600">
              <a:defRPr sz="2000">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9pPr>
          </a:lstStyle>
          <a:p>
            <a:pPr eaLnBrk="1" hangingPunct="1">
              <a:lnSpc>
                <a:spcPct val="120000"/>
              </a:lnSpc>
              <a:spcBef>
                <a:spcPct val="50000"/>
              </a:spcBef>
            </a:pPr>
            <a:r>
              <a:rPr lang="en-US" altLang="en-US" sz="800"/>
              <a:t>Photo courtesy Wayne Martin</a:t>
            </a:r>
          </a:p>
        </p:txBody>
      </p:sp>
      <p:sp>
        <p:nvSpPr>
          <p:cNvPr id="36872" name="Text Box 8"/>
          <p:cNvSpPr txBox="1">
            <a:spLocks noChangeArrowheads="1"/>
          </p:cNvSpPr>
          <p:nvPr>
            <p:custDataLst>
              <p:tags r:id="rId7"/>
            </p:custDataLst>
          </p:nvPr>
        </p:nvSpPr>
        <p:spPr bwMode="auto">
          <a:xfrm>
            <a:off x="0" y="1865313"/>
            <a:ext cx="5049838"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txBody>
          <a:bodyPr>
            <a:spAutoFit/>
          </a:bodyPr>
          <a:lstStyle>
            <a:lvl1pPr>
              <a:defRPr sz="2000">
                <a:solidFill>
                  <a:schemeClr val="tx1"/>
                </a:solidFill>
                <a:latin typeface="Georgia" panose="02040502050405020303" pitchFamily="18" charset="0"/>
                <a:ea typeface="MS PGothic" panose="020B0600070205080204" pitchFamily="34" charset="-128"/>
              </a:defRPr>
            </a:lvl1pPr>
            <a:lvl2pPr marL="742950" indent="-285750">
              <a:defRPr sz="2000">
                <a:solidFill>
                  <a:schemeClr val="tx1"/>
                </a:solidFill>
                <a:latin typeface="Georgia" panose="02040502050405020303" pitchFamily="18" charset="0"/>
                <a:ea typeface="MS PGothic" panose="020B0600070205080204" pitchFamily="34" charset="-128"/>
              </a:defRPr>
            </a:lvl2pPr>
            <a:lvl3pPr marL="1143000" indent="-228600">
              <a:defRPr sz="2000">
                <a:solidFill>
                  <a:schemeClr val="tx1"/>
                </a:solidFill>
                <a:latin typeface="Georgia" panose="02040502050405020303" pitchFamily="18" charset="0"/>
                <a:ea typeface="MS PGothic" panose="020B0600070205080204" pitchFamily="34" charset="-128"/>
              </a:defRPr>
            </a:lvl3pPr>
            <a:lvl4pPr marL="1600200" indent="-228600">
              <a:defRPr sz="2000">
                <a:solidFill>
                  <a:schemeClr val="tx1"/>
                </a:solidFill>
                <a:latin typeface="Georgia" panose="02040502050405020303" pitchFamily="18" charset="0"/>
                <a:ea typeface="MS PGothic" panose="020B0600070205080204" pitchFamily="34" charset="-128"/>
              </a:defRPr>
            </a:lvl4pPr>
            <a:lvl5pPr marL="2057400" indent="-228600">
              <a:defRPr sz="2000">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9pPr>
          </a:lstStyle>
          <a:p>
            <a:pPr algn="r" eaLnBrk="1" hangingPunct="1"/>
            <a:r>
              <a:rPr lang="en-US" altLang="en-US" b="1" dirty="0">
                <a:solidFill>
                  <a:srgbClr val="19194D"/>
                </a:solidFill>
              </a:rPr>
              <a:t>Grants</a:t>
            </a:r>
            <a:r>
              <a:rPr lang="en-US" altLang="en-US" sz="2400" b="1" dirty="0">
                <a:solidFill>
                  <a:srgbClr val="19194D"/>
                </a:solidFill>
              </a:rPr>
              <a:t> for up to </a:t>
            </a:r>
          </a:p>
          <a:p>
            <a:pPr algn="r" eaLnBrk="1" hangingPunct="1">
              <a:spcAft>
                <a:spcPts val="1200"/>
              </a:spcAft>
            </a:pPr>
            <a:r>
              <a:rPr lang="en-US" altLang="en-US" sz="2400" b="1" dirty="0" smtClean="0">
                <a:solidFill>
                  <a:srgbClr val="19194D"/>
                </a:solidFill>
              </a:rPr>
              <a:t>$40,000 </a:t>
            </a:r>
            <a:r>
              <a:rPr lang="en-US" altLang="en-US" b="1" dirty="0">
                <a:solidFill>
                  <a:srgbClr val="19194D"/>
                </a:solidFill>
              </a:rPr>
              <a:t>total for up to </a:t>
            </a:r>
            <a:r>
              <a:rPr lang="en-US" altLang="en-US" sz="2400" b="1" dirty="0">
                <a:solidFill>
                  <a:srgbClr val="19194D"/>
                </a:solidFill>
              </a:rPr>
              <a:t>2 </a:t>
            </a:r>
            <a:r>
              <a:rPr lang="en-US" altLang="en-US" sz="2400" b="1" dirty="0" err="1">
                <a:solidFill>
                  <a:srgbClr val="19194D"/>
                </a:solidFill>
              </a:rPr>
              <a:t>yrs</a:t>
            </a:r>
            <a:endParaRPr lang="en-US" altLang="en-US" b="1" dirty="0">
              <a:solidFill>
                <a:srgbClr val="19194D"/>
              </a:solidFill>
            </a:endParaRPr>
          </a:p>
          <a:p>
            <a:pPr algn="r" eaLnBrk="1" hangingPunct="1">
              <a:spcAft>
                <a:spcPts val="1200"/>
              </a:spcAft>
            </a:pPr>
            <a:r>
              <a:rPr lang="en-US" altLang="en-US" b="1" dirty="0">
                <a:solidFill>
                  <a:srgbClr val="19194D"/>
                </a:solidFill>
              </a:rPr>
              <a:t>Can be </a:t>
            </a:r>
            <a:r>
              <a:rPr lang="en-US" altLang="en-US" sz="2400" b="1" dirty="0">
                <a:solidFill>
                  <a:srgbClr val="19194D"/>
                </a:solidFill>
              </a:rPr>
              <a:t>research, demonstration,</a:t>
            </a:r>
            <a:r>
              <a:rPr lang="en-US" altLang="en-US" b="1" dirty="0">
                <a:solidFill>
                  <a:srgbClr val="19194D"/>
                </a:solidFill>
              </a:rPr>
              <a:t> </a:t>
            </a:r>
            <a:r>
              <a:rPr lang="en-US" altLang="en-US" sz="2400" b="1" dirty="0">
                <a:solidFill>
                  <a:srgbClr val="19194D"/>
                </a:solidFill>
              </a:rPr>
              <a:t>education, or marketing</a:t>
            </a:r>
            <a:endParaRPr lang="en-US" altLang="en-US" b="1" dirty="0">
              <a:solidFill>
                <a:srgbClr val="19194D"/>
              </a:solidFill>
            </a:endParaRPr>
          </a:p>
          <a:p>
            <a:pPr algn="r" eaLnBrk="1" hangingPunct="1">
              <a:spcAft>
                <a:spcPts val="1200"/>
              </a:spcAft>
            </a:pPr>
            <a:r>
              <a:rPr lang="en-US" altLang="en-US" b="1" dirty="0">
                <a:solidFill>
                  <a:srgbClr val="19194D"/>
                </a:solidFill>
              </a:rPr>
              <a:t>Involve a team of </a:t>
            </a:r>
            <a:r>
              <a:rPr lang="en-US" altLang="en-US" sz="2400" b="1" dirty="0">
                <a:solidFill>
                  <a:srgbClr val="19194D"/>
                </a:solidFill>
              </a:rPr>
              <a:t>3 or more farmers or ranchers</a:t>
            </a:r>
          </a:p>
          <a:p>
            <a:pPr algn="r" eaLnBrk="1" hangingPunct="1">
              <a:spcAft>
                <a:spcPts val="1200"/>
              </a:spcAft>
            </a:pPr>
            <a:r>
              <a:rPr lang="en-US" altLang="en-US" b="1" dirty="0">
                <a:solidFill>
                  <a:srgbClr val="19194D"/>
                </a:solidFill>
              </a:rPr>
              <a:t>Led by an </a:t>
            </a:r>
            <a:r>
              <a:rPr lang="en-US" altLang="en-US" sz="2400" b="1" dirty="0">
                <a:solidFill>
                  <a:srgbClr val="19194D"/>
                </a:solidFill>
              </a:rPr>
              <a:t>ag professional</a:t>
            </a:r>
            <a:endParaRPr lang="en-US" altLang="en-US" b="1" dirty="0">
              <a:solidFill>
                <a:srgbClr val="19194D"/>
              </a:solidFill>
            </a:endParaRPr>
          </a:p>
          <a:p>
            <a:pPr algn="r" eaLnBrk="1" hangingPunct="1">
              <a:spcAft>
                <a:spcPts val="1200"/>
              </a:spcAft>
            </a:pPr>
            <a:r>
              <a:rPr lang="en-US" altLang="en-US" b="1" dirty="0" smtClean="0">
                <a:solidFill>
                  <a:srgbClr val="19194D"/>
                </a:solidFill>
              </a:rPr>
              <a:t>Due ONLINE </a:t>
            </a:r>
            <a:r>
              <a:rPr lang="en-US" altLang="en-US" b="1" dirty="0" smtClean="0">
                <a:solidFill>
                  <a:srgbClr val="FF0000"/>
                </a:solidFill>
              </a:rPr>
              <a:t>Thurs., Oct. 22nd by 4:00 CDT</a:t>
            </a:r>
            <a:endParaRPr lang="en-US" altLang="en-US" b="1" dirty="0">
              <a:solidFill>
                <a:srgbClr val="FF0000"/>
              </a:solidFill>
            </a:endParaRPr>
          </a:p>
          <a:p>
            <a:pPr eaLnBrk="1" hangingPunct="1">
              <a:buFont typeface="Arial" panose="020B0604020202020204" pitchFamily="34" charset="0"/>
              <a:buChar char="•"/>
            </a:pPr>
            <a:endParaRPr lang="en-US" altLang="en-US" dirty="0">
              <a:solidFill>
                <a:srgbClr val="19194D"/>
              </a:solidFill>
            </a:endParaRPr>
          </a:p>
          <a:p>
            <a:pPr eaLnBrk="1" hangingPunct="1"/>
            <a:endParaRPr lang="en-US" altLang="en-US" dirty="0">
              <a:solidFill>
                <a:srgbClr val="19194D"/>
              </a:solidFill>
            </a:endParaRPr>
          </a:p>
        </p:txBody>
      </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 descr="I:\SARE\Communications\PDP Bioenergy Feature\Photos\Bunker Storage after one month.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4400" y="0"/>
            <a:ext cx="103266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4" name="Rectangle 2"/>
          <p:cNvSpPr>
            <a:spLocks noGrp="1" noChangeArrowheads="1"/>
          </p:cNvSpPr>
          <p:nvPr>
            <p:ph type="title"/>
            <p:custDataLst>
              <p:tags r:id="rId2"/>
            </p:custDataLst>
          </p:nvPr>
        </p:nvSpPr>
        <p:spPr>
          <a:xfrm>
            <a:off x="0" y="0"/>
            <a:ext cx="4572000" cy="1981200"/>
          </a:xfrm>
          <a:solidFill>
            <a:srgbClr val="C00000"/>
          </a:solidFill>
        </p:spPr>
        <p:txBody>
          <a:bodyPr rtlCol="0">
            <a:normAutofit/>
          </a:bodyPr>
          <a:lstStyle/>
          <a:p>
            <a:pPr eaLnBrk="1" fontAlgn="auto" hangingPunct="1">
              <a:spcAft>
                <a:spcPts val="0"/>
              </a:spcAft>
              <a:defRPr/>
            </a:pPr>
            <a:r>
              <a:rPr lang="en-US" sz="4200" b="1" dirty="0">
                <a:solidFill>
                  <a:schemeClr val="accent3">
                    <a:lumMod val="20000"/>
                    <a:lumOff val="80000"/>
                  </a:schemeClr>
                </a:solidFill>
                <a:latin typeface="Trebuchet MS" pitchFamily="34" charset="0"/>
              </a:rPr>
              <a:t>Examples of </a:t>
            </a:r>
            <a:r>
              <a:rPr lang="en-US" sz="4200" b="1" dirty="0" smtClean="0">
                <a:solidFill>
                  <a:schemeClr val="accent3">
                    <a:lumMod val="20000"/>
                    <a:lumOff val="80000"/>
                  </a:schemeClr>
                </a:solidFill>
                <a:latin typeface="Trebuchet MS" pitchFamily="34" charset="0"/>
              </a:rPr>
              <a:t/>
            </a:r>
            <a:br>
              <a:rPr lang="en-US" sz="4200" b="1" dirty="0" smtClean="0">
                <a:solidFill>
                  <a:schemeClr val="accent3">
                    <a:lumMod val="20000"/>
                    <a:lumOff val="80000"/>
                  </a:schemeClr>
                </a:solidFill>
                <a:latin typeface="Trebuchet MS" pitchFamily="34" charset="0"/>
              </a:rPr>
            </a:br>
            <a:r>
              <a:rPr lang="en-US" sz="4200" b="1" dirty="0">
                <a:solidFill>
                  <a:schemeClr val="accent3">
                    <a:lumMod val="20000"/>
                    <a:lumOff val="80000"/>
                  </a:schemeClr>
                </a:solidFill>
                <a:latin typeface="Trebuchet MS" pitchFamily="34" charset="0"/>
              </a:rPr>
              <a:t>A</a:t>
            </a:r>
            <a:r>
              <a:rPr lang="en-US" sz="4200" b="1" dirty="0" smtClean="0">
                <a:solidFill>
                  <a:schemeClr val="accent3">
                    <a:lumMod val="20000"/>
                    <a:lumOff val="80000"/>
                  </a:schemeClr>
                </a:solidFill>
                <a:latin typeface="Trebuchet MS" pitchFamily="34" charset="0"/>
              </a:rPr>
              <a:t>g Professionals </a:t>
            </a:r>
            <a:endParaRPr lang="en-US" sz="4000" b="1" dirty="0" smtClean="0">
              <a:solidFill>
                <a:schemeClr val="accent3">
                  <a:lumMod val="20000"/>
                  <a:lumOff val="80000"/>
                </a:schemeClr>
              </a:solidFill>
              <a:latin typeface="Trebuchet MS" pitchFamily="34" charset="0"/>
            </a:endParaRPr>
          </a:p>
        </p:txBody>
      </p:sp>
      <p:pic>
        <p:nvPicPr>
          <p:cNvPr id="38916" name="Picture 5" descr="SARE_NorthCentral_CMYK"/>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24800" y="5768975"/>
            <a:ext cx="982663" cy="887413"/>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1509" name="Rectangle 6"/>
          <p:cNvSpPr>
            <a:spLocks noChangeArrowheads="1"/>
          </p:cNvSpPr>
          <p:nvPr>
            <p:custDataLst>
              <p:tags r:id="rId3"/>
            </p:custDataLst>
          </p:nvPr>
        </p:nvSpPr>
        <p:spPr bwMode="auto">
          <a:xfrm>
            <a:off x="0" y="1981200"/>
            <a:ext cx="4560888" cy="4940300"/>
          </a:xfrm>
          <a:prstGeom prst="rect">
            <a:avLst/>
          </a:prstGeom>
          <a:solidFill>
            <a:schemeClr val="bg1"/>
          </a:solidFill>
          <a:ln w="9525">
            <a:noFill/>
            <a:miter lim="800000"/>
            <a:headEnd/>
            <a:tailEnd/>
          </a:ln>
        </p:spPr>
        <p:txBody>
          <a:bodyPr lIns="365760" tIns="274320">
            <a:spAutoFit/>
          </a:bodyPr>
          <a:lstStyle/>
          <a:p>
            <a:pPr algn="r" eaLnBrk="1" hangingPunct="1">
              <a:defRPr/>
            </a:pPr>
            <a:r>
              <a:rPr lang="en-US" b="1" dirty="0">
                <a:solidFill>
                  <a:schemeClr val="accent6">
                    <a:lumMod val="75000"/>
                  </a:schemeClr>
                </a:solidFill>
              </a:rPr>
              <a:t>Each project is to be led by an </a:t>
            </a:r>
            <a:r>
              <a:rPr lang="en-US" b="1" dirty="0" err="1">
                <a:solidFill>
                  <a:schemeClr val="accent6">
                    <a:lumMod val="75000"/>
                  </a:schemeClr>
                </a:solidFill>
              </a:rPr>
              <a:t>ag</a:t>
            </a:r>
            <a:r>
              <a:rPr lang="en-US" b="1" dirty="0">
                <a:solidFill>
                  <a:schemeClr val="accent6">
                    <a:lumMod val="75000"/>
                  </a:schemeClr>
                </a:solidFill>
              </a:rPr>
              <a:t> professional, such as:</a:t>
            </a:r>
          </a:p>
          <a:p>
            <a:pPr algn="r" eaLnBrk="1" hangingPunct="1">
              <a:spcBef>
                <a:spcPts val="1200"/>
              </a:spcBef>
              <a:defRPr/>
            </a:pPr>
            <a:r>
              <a:rPr lang="en-US" sz="2800" dirty="0"/>
              <a:t> </a:t>
            </a:r>
            <a:r>
              <a:rPr lang="en-US" altLang="en-US" sz="1800" b="1" dirty="0">
                <a:solidFill>
                  <a:schemeClr val="accent6">
                    <a:lumMod val="75000"/>
                  </a:schemeClr>
                </a:solidFill>
              </a:rPr>
              <a:t>Extension educators (specialist/agents)</a:t>
            </a:r>
          </a:p>
          <a:p>
            <a:pPr algn="r" eaLnBrk="1" hangingPunct="1">
              <a:spcBef>
                <a:spcPts val="1200"/>
              </a:spcBef>
              <a:defRPr/>
            </a:pPr>
            <a:r>
              <a:rPr lang="en-US" altLang="en-US" sz="1800" b="1" dirty="0">
                <a:solidFill>
                  <a:schemeClr val="accent6">
                    <a:lumMod val="75000"/>
                  </a:schemeClr>
                </a:solidFill>
              </a:rPr>
              <a:t>Other university educators or researchers</a:t>
            </a:r>
          </a:p>
          <a:p>
            <a:pPr algn="r" eaLnBrk="1" hangingPunct="1">
              <a:spcBef>
                <a:spcPts val="1200"/>
              </a:spcBef>
              <a:defRPr/>
            </a:pPr>
            <a:r>
              <a:rPr lang="en-US" altLang="en-US" sz="1800" b="1" dirty="0">
                <a:solidFill>
                  <a:schemeClr val="accent6">
                    <a:lumMod val="75000"/>
                  </a:schemeClr>
                </a:solidFill>
              </a:rPr>
              <a:t>Non-profit organization staff</a:t>
            </a:r>
          </a:p>
          <a:p>
            <a:pPr algn="r" eaLnBrk="1" hangingPunct="1">
              <a:spcBef>
                <a:spcPts val="1200"/>
              </a:spcBef>
              <a:defRPr/>
            </a:pPr>
            <a:r>
              <a:rPr lang="en-US" altLang="en-US" sz="1800" b="1" dirty="0">
                <a:solidFill>
                  <a:schemeClr val="accent6">
                    <a:lumMod val="75000"/>
                  </a:schemeClr>
                </a:solidFill>
              </a:rPr>
              <a:t>Agency staff</a:t>
            </a:r>
          </a:p>
          <a:p>
            <a:pPr algn="r" eaLnBrk="1" hangingPunct="1">
              <a:spcBef>
                <a:spcPts val="1200"/>
              </a:spcBef>
              <a:defRPr/>
            </a:pPr>
            <a:r>
              <a:rPr lang="en-US" altLang="en-US" sz="1800" b="1" dirty="0">
                <a:solidFill>
                  <a:schemeClr val="accent6">
                    <a:lumMod val="75000"/>
                  </a:schemeClr>
                </a:solidFill>
              </a:rPr>
              <a:t>Certified crop advisors</a:t>
            </a:r>
          </a:p>
          <a:p>
            <a:pPr algn="r" eaLnBrk="1" hangingPunct="1">
              <a:spcBef>
                <a:spcPts val="1200"/>
              </a:spcBef>
              <a:defRPr/>
            </a:pPr>
            <a:r>
              <a:rPr lang="en-US" altLang="en-US" sz="1800" b="1" dirty="0">
                <a:solidFill>
                  <a:schemeClr val="accent6">
                    <a:lumMod val="75000"/>
                  </a:schemeClr>
                </a:solidFill>
              </a:rPr>
              <a:t>Other ag and natural resource consultants</a:t>
            </a:r>
          </a:p>
          <a:p>
            <a:pPr algn="r" eaLnBrk="1" hangingPunct="1">
              <a:spcBef>
                <a:spcPts val="1200"/>
              </a:spcBef>
              <a:defRPr/>
            </a:pPr>
            <a:endParaRPr lang="en-US" altLang="en-US" sz="1800" b="1" dirty="0">
              <a:solidFill>
                <a:schemeClr val="accent6">
                  <a:lumMod val="75000"/>
                </a:schemeClr>
              </a:solidFill>
            </a:endParaRPr>
          </a:p>
        </p:txBody>
      </p:sp>
      <p:sp>
        <p:nvSpPr>
          <p:cNvPr id="38918" name="TextBox 7"/>
          <p:cNvSpPr txBox="1">
            <a:spLocks noChangeArrowheads="1"/>
          </p:cNvSpPr>
          <p:nvPr>
            <p:custDataLst>
              <p:tags r:id="rId4"/>
            </p:custDataLst>
          </p:nvPr>
        </p:nvSpPr>
        <p:spPr bwMode="auto">
          <a:xfrm>
            <a:off x="4724400" y="6400800"/>
            <a:ext cx="18288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Georgia" panose="02040502050405020303" pitchFamily="18" charset="0"/>
                <a:ea typeface="MS PGothic" panose="020B0600070205080204" pitchFamily="34" charset="-128"/>
              </a:defRPr>
            </a:lvl1pPr>
            <a:lvl2pPr marL="742950" indent="-285750">
              <a:defRPr sz="2000">
                <a:solidFill>
                  <a:schemeClr val="tx1"/>
                </a:solidFill>
                <a:latin typeface="Georgia" panose="02040502050405020303" pitchFamily="18" charset="0"/>
                <a:ea typeface="MS PGothic" panose="020B0600070205080204" pitchFamily="34" charset="-128"/>
              </a:defRPr>
            </a:lvl2pPr>
            <a:lvl3pPr marL="1143000" indent="-228600">
              <a:defRPr sz="2000">
                <a:solidFill>
                  <a:schemeClr val="tx1"/>
                </a:solidFill>
                <a:latin typeface="Georgia" panose="02040502050405020303" pitchFamily="18" charset="0"/>
                <a:ea typeface="MS PGothic" panose="020B0600070205080204" pitchFamily="34" charset="-128"/>
              </a:defRPr>
            </a:lvl3pPr>
            <a:lvl4pPr marL="1600200" indent="-228600">
              <a:defRPr sz="2000">
                <a:solidFill>
                  <a:schemeClr val="tx1"/>
                </a:solidFill>
                <a:latin typeface="Georgia" panose="02040502050405020303" pitchFamily="18" charset="0"/>
                <a:ea typeface="MS PGothic" panose="020B0600070205080204" pitchFamily="34" charset="-128"/>
              </a:defRPr>
            </a:lvl4pPr>
            <a:lvl5pPr marL="2057400" indent="-228600">
              <a:defRPr sz="2000">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9pPr>
          </a:lstStyle>
          <a:p>
            <a:pPr eaLnBrk="1" hangingPunct="1"/>
            <a:r>
              <a:rPr lang="en-US" altLang="en-US" sz="900">
                <a:latin typeface="Trebuchet MS" panose="020B0603020202020204" pitchFamily="34" charset="0"/>
                <a:cs typeface="Arial" panose="020B0604020202020204" pitchFamily="34" charset="0"/>
              </a:rPr>
              <a:t>photo credit: Francis John Hay</a:t>
            </a:r>
          </a:p>
        </p:txBody>
      </p: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PERSISTENCEDATA" val="MMPROD_UIPERSISTENCEDATA"/>
  <p:tag name="MMPROD_THEME_BG_IMAGE" val=""/>
  <p:tag name="MMPROD_UIDATA" val="&lt;database version=&quot;11.0&quot;&gt;&lt;object type=&quot;1&quot; unique_id=&quot;10001&quot;&gt;&lt;property id=&quot;20141&quot; value=&quot;2021 NCR-SARE Partnership Grant Presentation&quot;/&gt;&lt;property id=&quot;20142&quot; value=&quot;Overview of NCR-SARE and the Partnership grant program, and online application system&quot;/&gt;&lt;property id=&quot;20144&quot; value=&quot;1&quot;/&gt;&lt;property id=&quot;20146&quot; value=&quot;0&quot;/&gt;&lt;property id=&quot;20147&quot; value=&quot;0&quot;/&gt;&lt;property id=&quot;20148&quot; value=&quot;5&quot;/&gt;&lt;property id=&quot;20184&quot; value=&quot;7&quot;/&gt;&lt;property id=&quot;20191&quot; value=&quot;UMConnect Server&quot;/&gt;&lt;property id=&quot;20192&quot; value=&quot;http://umconnect.umn.edu&quot;/&gt;&lt;property id=&quot;20193&quot; value=&quot;0&quot;/&gt;&lt;property id=&quot;20224&quot; value=&quot;C:\Users\schre002\Documents\My Adobe Presentations\NCR-SARE Partnership Grants slideswith script.ForNarratedPowerPoint.9.04.14&quot;/&gt;&lt;property id=&quot;20250&quot; value=&quot;6&quot;/&gt;&lt;property id=&quot;20251&quot; value=&quot;0&quot;/&gt;&lt;property id=&quot;20259&quot; value=&quot;0&quot;/&gt;&lt;property id=&quot;20262&quot; value=&quot;15338853&quot;/&gt;&lt;property id=&quot;20263&quot; value=&quot;1&quot;/&gt;&lt;property id=&quot;20264&quot; value=&quot;1&quot;/&gt;&lt;property id=&quot;20519&quot; value=&quot;0&quot;/&gt;&lt;property id=&quot;20700&quot; value=&quot;0&quot;/&gt;&lt;object type=&quot;2&quot; unique_id=&quot;19734&quot;&gt;&lt;object type=&quot;3&quot; unique_id=&quot;19736&quot;&gt;&lt;property id=&quot;20148&quot; value=&quot;5&quot;/&gt;&lt;property id=&quot;20300&quot; value=&quot;Slide 2&quot;/&gt;&lt;property id=&quot;20307&quot; value=&quot;258&quot;/&gt;&lt;property id=&quot;20309&quot; value=&quot;-1&quot;/&gt;&lt;/object&gt;&lt;object type=&quot;3&quot; unique_id=&quot;19737&quot;&gt;&lt;property id=&quot;20148&quot; value=&quot;5&quot;/&gt;&lt;property id=&quot;20300&quot; value=&quot;Slide 3&quot;/&gt;&lt;property id=&quot;20307&quot; value=&quot;270&quot;/&gt;&lt;property id=&quot;20309&quot; value=&quot;-1&quot;/&gt;&lt;/object&gt;&lt;object type=&quot;3&quot; unique_id=&quot;19739&quot;&gt;&lt;property id=&quot;20148&quot; value=&quot;5&quot;/&gt;&lt;property id=&quot;20300&quot; value=&quot;Slide 4&quot;/&gt;&lt;property id=&quot;20307&quot; value=&quot;273&quot;/&gt;&lt;property id=&quot;20309&quot; value=&quot;-1&quot;/&gt;&lt;/object&gt;&lt;object type=&quot;3&quot; unique_id=&quot;19743&quot;&gt;&lt;property id=&quot;20148&quot; value=&quot;5&quot;/&gt;&lt;property id=&quot;20300&quot; value=&quot;Slide 7&quot;/&gt;&lt;property id=&quot;20307&quot; value=&quot;262&quot;/&gt;&lt;property id=&quot;20309&quot; value=&quot;-1&quot;/&gt;&lt;/object&gt;&lt;object type=&quot;3&quot; unique_id=&quot;19744&quot;&gt;&lt;property id=&quot;20148&quot; value=&quot;5&quot;/&gt;&lt;property id=&quot;20300&quot; value=&quot;Slide 8&quot;/&gt;&lt;property id=&quot;20307&quot; value=&quot;288&quot;/&gt;&lt;property id=&quot;20309&quot; value=&quot;-1&quot;/&gt;&lt;/object&gt;&lt;object type=&quot;3&quot; unique_id=&quot;19835&quot;&gt;&lt;property id=&quot;20148&quot; value=&quot;5&quot;/&gt;&lt;property id=&quot;20300&quot; value=&quot;Slide 9 - &amp;quot;Examples of  Ag Professionals &amp;quot;&quot;/&gt;&lt;property id=&quot;20307&quot; value=&quot;295&quot;/&gt;&lt;property id=&quot;20309&quot; value=&quot;-1&quot;/&gt;&lt;/object&gt;&lt;object type=&quot;3&quot; unique_id=&quot;19837&quot;&gt;&lt;property id=&quot;20148&quot; value=&quot;5&quot;/&gt;&lt;property id=&quot;20300&quot; value=&quot;Slide 10&quot;/&gt;&lt;property id=&quot;20307&quot; value=&quot;299&quot;/&gt;&lt;property id=&quot;20309&quot; value=&quot;-1&quot;/&gt;&lt;/object&gt;&lt;object type=&quot;3&quot; unique_id=&quot;19838&quot;&gt;&lt;property id=&quot;20148&quot; value=&quot;5&quot;/&gt;&lt;property id=&quot;20300&quot; value=&quot;Slide 11&quot;/&gt;&lt;property id=&quot;20307&quot; value=&quot;300&quot;/&gt;&lt;property id=&quot;20309&quot; value=&quot;-1&quot;/&gt;&lt;/object&gt;&lt;object type=&quot;3&quot; unique_id=&quot;19839&quot;&gt;&lt;property id=&quot;20148&quot; value=&quot;5&quot;/&gt;&lt;property id=&quot;20300&quot; value=&quot;Slide 13&quot;/&gt;&lt;property id=&quot;20307&quot; value=&quot;298&quot;/&gt;&lt;property id=&quot;20309&quot; value=&quot;-1&quot;/&gt;&lt;/object&gt;&lt;object type=&quot;3&quot; unique_id=&quot;19840&quot;&gt;&lt;property id=&quot;20148&quot; value=&quot;5&quot;/&gt;&lt;property id=&quot;20300&quot; value=&quot;Slide 12&quot;/&gt;&lt;property id=&quot;20307&quot; value=&quot;301&quot;/&gt;&lt;property id=&quot;20309&quot; value=&quot;-1&quot;/&gt;&lt;/object&gt;&lt;object type=&quot;3&quot; unique_id=&quot;19841&quot;&gt;&lt;property id=&quot;20148&quot; value=&quot;5&quot;/&gt;&lt;property id=&quot;20300&quot; value=&quot;Slide 51&quot;/&gt;&lt;property id=&quot;20307&quot; value=&quot;302&quot;/&gt;&lt;property id=&quot;20309&quot; value=&quot;-1&quot;/&gt;&lt;/object&gt;&lt;object type=&quot;3&quot; unique_id=&quot;20011&quot;&gt;&lt;property id=&quot;20148&quot; value=&quot;5&quot;/&gt;&lt;property id=&quot;20300&quot; value=&quot;Slide 1&quot;/&gt;&lt;property id=&quot;20307&quot; value=&quot;303&quot;/&gt;&lt;property id=&quot;20309&quot; value=&quot;-1&quot;/&gt;&lt;/object&gt;&lt;object type=&quot;3&quot; unique_id=&quot;20216&quot;&gt;&lt;property id=&quot;20148&quot; value=&quot;5&quot;/&gt;&lt;property id=&quot;20300&quot; value=&quot;Slide 50&quot;/&gt;&lt;property id=&quot;20307&quot; value=&quot;320&quot;/&gt;&lt;property id=&quot;20309&quot; value=&quot;-1&quot;/&gt;&lt;/object&gt;&lt;object type=&quot;3&quot; unique_id=&quot;21567&quot;&gt;&lt;property id=&quot;20148&quot; value=&quot;5&quot;/&gt;&lt;property id=&quot;20300&quot; value=&quot;Slide 14&quot;/&gt;&lt;property id=&quot;20307&quot; value=&quot;346&quot;/&gt;&lt;property id=&quot;20309&quot; value=&quot;-1&quot;/&gt;&lt;/object&gt;&lt;object type=&quot;3&quot; unique_id=&quot;21568&quot;&gt;&lt;property id=&quot;20148&quot; value=&quot;5&quot;/&gt;&lt;property id=&quot;20300&quot; value=&quot;Slide 15&quot;/&gt;&lt;property id=&quot;20307&quot; value=&quot;347&quot;/&gt;&lt;property id=&quot;20309&quot; value=&quot;-1&quot;/&gt;&lt;/object&gt;&lt;object type=&quot;3&quot; unique_id=&quot;21569&quot;&gt;&lt;property id=&quot;20148&quot; value=&quot;5&quot;/&gt;&lt;property id=&quot;20300&quot; value=&quot;Slide 16&quot;/&gt;&lt;property id=&quot;20307&quot; value=&quot;348&quot;/&gt;&lt;property id=&quot;20309&quot; value=&quot;-1&quot;/&gt;&lt;/object&gt;&lt;object type=&quot;3&quot; unique_id=&quot;22094&quot;&gt;&lt;property id=&quot;20148&quot; value=&quot;5&quot;/&gt;&lt;property id=&quot;20300&quot; value=&quot;Slide 17 - &amp;quot;Q&amp;amp;A from online NCR-SARE Partnership webinar – 9/16/2014&amp;quot;&quot;/&gt;&lt;property id=&quot;20307&quot; value=&quot;349&quot;/&gt;&lt;property id=&quot;20309&quot; value=&quot;-1&quot;/&gt;&lt;/object&gt;&lt;object type=&quot;3&quot; unique_id=&quot;22320&quot;&gt;&lt;property id=&quot;20148&quot; value=&quot;5&quot;/&gt;&lt;property id=&quot;20300&quot; value=&quot;Slide 18 - &amp;quot;Q&amp;amp;A (cont.)&amp;quot;&quot;/&gt;&lt;property id=&quot;20307&quot; value=&quot;356&quot;/&gt;&lt;property id=&quot;20309&quot; value=&quot;-1&quot;/&gt;&lt;/object&gt;&lt;object type=&quot;3&quot; unique_id=&quot;22321&quot;&gt;&lt;property id=&quot;20148&quot; value=&quot;5&quot;/&gt;&lt;property id=&quot;20300&quot; value=&quot;Slide 19 - &amp;quot;Q&amp;amp;A (cont.)&amp;quot;&quot;/&gt;&lt;property id=&quot;20307&quot; value=&quot;350&quot;/&gt;&lt;property id=&quot;20309&quot; value=&quot;-1&quot;/&gt;&lt;/object&gt;&lt;object type=&quot;3&quot; unique_id=&quot;22322&quot;&gt;&lt;property id=&quot;20148&quot; value=&quot;5&quot;/&gt;&lt;property id=&quot;20300&quot; value=&quot;Slide 20 - &amp;quot;Q&amp;amp;A (cont.)&amp;quot;&quot;/&gt;&lt;property id=&quot;20307&quot; value=&quot;351&quot;/&gt;&lt;property id=&quot;20309&quot; value=&quot;-1&quot;/&gt;&lt;/object&gt;&lt;object type=&quot;3&quot; unique_id=&quot;22323&quot;&gt;&lt;property id=&quot;20148&quot; value=&quot;5&quot;/&gt;&lt;property id=&quot;20300&quot; value=&quot;Slide 21 - &amp;quot;Q&amp;amp;A (cont.)&amp;quot;&quot;/&gt;&lt;property id=&quot;20307&quot; value=&quot;352&quot;/&gt;&lt;property id=&quot;20309&quot; value=&quot;-1&quot;/&gt;&lt;/object&gt;&lt;object type=&quot;3&quot; unique_id=&quot;23271&quot;&gt;&lt;property id=&quot;20148&quot; value=&quot;5&quot;/&gt;&lt;property id=&quot;20300&quot; value=&quot;Slide 22&quot;/&gt;&lt;property id=&quot;20307&quot; value=&quot;358&quot;/&gt;&lt;property id=&quot;20309&quot; value=&quot;-1&quot;/&gt;&lt;/object&gt;&lt;object type=&quot;3&quot; unique_id=&quot;23272&quot;&gt;&lt;property id=&quot;20148&quot; value=&quot;5&quot;/&gt;&lt;property id=&quot;20300&quot; value=&quot;Slide 23&quot;/&gt;&lt;property id=&quot;20307&quot; value=&quot;359&quot;/&gt;&lt;property id=&quot;20309&quot; value=&quot;-1&quot;/&gt;&lt;/object&gt;&lt;object type=&quot;3&quot; unique_id=&quot;23273&quot;&gt;&lt;property id=&quot;20148&quot; value=&quot;5&quot;/&gt;&lt;property id=&quot;20300&quot; value=&quot;Slide 24&quot;/&gt;&lt;property id=&quot;20307&quot; value=&quot;360&quot;/&gt;&lt;property id=&quot;20309&quot; value=&quot;-1&quot;/&gt;&lt;/object&gt;&lt;object type=&quot;3&quot; unique_id=&quot;23274&quot;&gt;&lt;property id=&quot;20148&quot; value=&quot;5&quot;/&gt;&lt;property id=&quot;20300&quot; value=&quot;Slide 25&quot;/&gt;&lt;property id=&quot;20307&quot; value=&quot;361&quot;/&gt;&lt;property id=&quot;20309&quot; value=&quot;-1&quot;/&gt;&lt;/object&gt;&lt;object type=&quot;3&quot; unique_id=&quot;23275&quot;&gt;&lt;property id=&quot;20148&quot; value=&quot;5&quot;/&gt;&lt;property id=&quot;20300&quot; value=&quot;Slide 26&quot;/&gt;&lt;property id=&quot;20307&quot; value=&quot;362&quot;/&gt;&lt;property id=&quot;20309&quot; value=&quot;-1&quot;/&gt;&lt;/object&gt;&lt;object type=&quot;3&quot; unique_id=&quot;23276&quot;&gt;&lt;property id=&quot;20148&quot; value=&quot;5&quot;/&gt;&lt;property id=&quot;20300&quot; value=&quot;Slide 27&quot;/&gt;&lt;property id=&quot;20307&quot; value=&quot;363&quot;/&gt;&lt;property id=&quot;20309&quot; value=&quot;-1&quot;/&gt;&lt;/object&gt;&lt;object type=&quot;3&quot; unique_id=&quot;23277&quot;&gt;&lt;property id=&quot;20148&quot; value=&quot;5&quot;/&gt;&lt;property id=&quot;20300&quot; value=&quot;Slide 29&quot;/&gt;&lt;property id=&quot;20307&quot; value=&quot;364&quot;/&gt;&lt;property id=&quot;20309&quot; value=&quot;-1&quot;/&gt;&lt;/object&gt;&lt;object type=&quot;3&quot; unique_id=&quot;23278&quot;&gt;&lt;property id=&quot;20148&quot; value=&quot;5&quot;/&gt;&lt;property id=&quot;20300&quot; value=&quot;Slide 30&quot;/&gt;&lt;property id=&quot;20307&quot; value=&quot;365&quot;/&gt;&lt;property id=&quot;20309&quot; value=&quot;-1&quot;/&gt;&lt;/object&gt;&lt;object type=&quot;3&quot; unique_id=&quot;23279&quot;&gt;&lt;property id=&quot;20148&quot; value=&quot;5&quot;/&gt;&lt;property id=&quot;20300&quot; value=&quot;Slide 31&quot;/&gt;&lt;property id=&quot;20307&quot; value=&quot;366&quot;/&gt;&lt;property id=&quot;20309&quot; value=&quot;-1&quot;/&gt;&lt;/object&gt;&lt;object type=&quot;3&quot; unique_id=&quot;23280&quot;&gt;&lt;property id=&quot;20148&quot; value=&quot;5&quot;/&gt;&lt;property id=&quot;20300&quot; value=&quot;Slide 32&quot;/&gt;&lt;property id=&quot;20307&quot; value=&quot;367&quot;/&gt;&lt;property id=&quot;20309&quot; value=&quot;-1&quot;/&gt;&lt;/object&gt;&lt;object type=&quot;3&quot; unique_id=&quot;23281&quot;&gt;&lt;property id=&quot;20148&quot; value=&quot;5&quot;/&gt;&lt;property id=&quot;20300&quot; value=&quot;Slide 33&quot;/&gt;&lt;property id=&quot;20307&quot; value=&quot;368&quot;/&gt;&lt;property id=&quot;20309&quot; value=&quot;-1&quot;/&gt;&lt;/object&gt;&lt;object type=&quot;3&quot; unique_id=&quot;23282&quot;&gt;&lt;property id=&quot;20148&quot; value=&quot;5&quot;/&gt;&lt;property id=&quot;20300&quot; value=&quot;Slide 34&quot;/&gt;&lt;property id=&quot;20307&quot; value=&quot;369&quot;/&gt;&lt;property id=&quot;20309&quot; value=&quot;-1&quot;/&gt;&lt;/object&gt;&lt;object type=&quot;3&quot; unique_id=&quot;24784&quot;&gt;&lt;property id=&quot;20148&quot; value=&quot;5&quot;/&gt;&lt;property id=&quot;20300&quot; value=&quot;Slide 36&quot;/&gt;&lt;property id=&quot;20307&quot; value=&quot;384&quot;/&gt;&lt;property id=&quot;20309&quot; value=&quot;-1&quot;/&gt;&lt;/object&gt;&lt;object type=&quot;3&quot; unique_id=&quot;24785&quot;&gt;&lt;property id=&quot;20148&quot; value=&quot;5&quot;/&gt;&lt;property id=&quot;20300&quot; value=&quot;Slide 37&quot;/&gt;&lt;property id=&quot;20307&quot; value=&quot;370&quot;/&gt;&lt;property id=&quot;20309&quot; value=&quot;-1&quot;/&gt;&lt;/object&gt;&lt;object type=&quot;3&quot; unique_id=&quot;24791&quot;&gt;&lt;property id=&quot;20148&quot; value=&quot;5&quot;/&gt;&lt;property id=&quot;20300&quot; value=&quot;Slide 38&quot;/&gt;&lt;property id=&quot;20307&quot; value=&quot;376&quot;/&gt;&lt;property id=&quot;20309&quot; value=&quot;-1&quot;/&gt;&lt;/object&gt;&lt;object type=&quot;3&quot; unique_id=&quot;24792&quot;&gt;&lt;property id=&quot;20148&quot; value=&quot;5&quot;/&gt;&lt;property id=&quot;20300&quot; value=&quot;Slide 39&quot;/&gt;&lt;property id=&quot;20307&quot; value=&quot;377&quot;/&gt;&lt;property id=&quot;20309&quot; value=&quot;-1&quot;/&gt;&lt;/object&gt;&lt;object type=&quot;3&quot; unique_id=&quot;24794&quot;&gt;&lt;property id=&quot;20148&quot; value=&quot;5&quot;/&gt;&lt;property id=&quot;20300&quot; value=&quot;Slide 40&quot;/&gt;&lt;property id=&quot;20307&quot; value=&quot;379&quot;/&gt;&lt;property id=&quot;20309&quot; value=&quot;-1&quot;/&gt;&lt;/object&gt;&lt;object type=&quot;3&quot; unique_id=&quot;24795&quot;&gt;&lt;property id=&quot;20148&quot; value=&quot;5&quot;/&gt;&lt;property id=&quot;20300&quot; value=&quot;Slide 41&quot;/&gt;&lt;property id=&quot;20307&quot; value=&quot;380&quot;/&gt;&lt;property id=&quot;20309&quot; value=&quot;-1&quot;/&gt;&lt;/object&gt;&lt;object type=&quot;3&quot; unique_id=&quot;24796&quot;&gt;&lt;property id=&quot;20148&quot; value=&quot;5&quot;/&gt;&lt;property id=&quot;20300&quot; value=&quot;Slide 42&quot;/&gt;&lt;property id=&quot;20307&quot; value=&quot;381&quot;/&gt;&lt;property id=&quot;20309&quot; value=&quot;-1&quot;/&gt;&lt;/object&gt;&lt;object type=&quot;3&quot; unique_id=&quot;24797&quot;&gt;&lt;property id=&quot;20148&quot; value=&quot;5&quot;/&gt;&lt;property id=&quot;20300&quot; value=&quot;Slide 43&quot;/&gt;&lt;property id=&quot;20307&quot; value=&quot;382&quot;/&gt;&lt;property id=&quot;20309&quot; value=&quot;-1&quot;/&gt;&lt;/object&gt;&lt;object type=&quot;3&quot; unique_id=&quot;24798&quot;&gt;&lt;property id=&quot;20148&quot; value=&quot;5&quot;/&gt;&lt;property id=&quot;20300&quot; value=&quot;Slide 45&quot;/&gt;&lt;property id=&quot;20307&quot; value=&quot;383&quot;/&gt;&lt;property id=&quot;20309&quot; value=&quot;-1&quot;/&gt;&lt;/object&gt;&lt;object type=&quot;3&quot; unique_id=&quot;24800&quot;&gt;&lt;property id=&quot;20148&quot; value=&quot;5&quot;/&gt;&lt;property id=&quot;20300&quot; value=&quot;Slide 46&quot;/&gt;&lt;property id=&quot;20307&quot; value=&quot;386&quot;/&gt;&lt;property id=&quot;20309&quot; value=&quot;-1&quot;/&gt;&lt;/object&gt;&lt;object type=&quot;3&quot; unique_id=&quot;24801&quot;&gt;&lt;property id=&quot;20148&quot; value=&quot;5&quot;/&gt;&lt;property id=&quot;20300&quot; value=&quot;Slide 47&quot;/&gt;&lt;property id=&quot;20307&quot; value=&quot;387&quot;/&gt;&lt;property id=&quot;20309&quot; value=&quot;-1&quot;/&gt;&lt;/object&gt;&lt;object type=&quot;3&quot; unique_id=&quot;24984&quot;&gt;&lt;property id=&quot;20148&quot; value=&quot;5&quot;/&gt;&lt;property id=&quot;20300&quot; value=&quot;Slide 35&quot;/&gt;&lt;property id=&quot;20307&quot; value=&quot;388&quot;/&gt;&lt;property id=&quot;20309&quot; value=&quot;-1&quot;/&gt;&lt;/object&gt;&lt;object type=&quot;3&quot; unique_id=&quot;26043&quot;&gt;&lt;property id=&quot;20148&quot; value=&quot;5&quot;/&gt;&lt;property id=&quot;20300&quot; value=&quot;Slide 5&quot;/&gt;&lt;property id=&quot;20307&quot; value=&quot;391&quot;/&gt;&lt;property id=&quot;20309&quot; value=&quot;-1&quot;/&gt;&lt;/object&gt;&lt;object type=&quot;3&quot; unique_id=&quot;26044&quot;&gt;&lt;property id=&quot;20148&quot; value=&quot;5&quot;/&gt;&lt;property id=&quot;20300&quot; value=&quot;Slide 6&quot;/&gt;&lt;property id=&quot;20307&quot; value=&quot;389&quot;/&gt;&lt;property id=&quot;20309&quot; value=&quot;-1&quot;/&gt;&lt;/object&gt;&lt;object type=&quot;3&quot; unique_id=&quot;26045&quot;&gt;&lt;property id=&quot;20148&quot; value=&quot;5&quot;/&gt;&lt;property id=&quot;20300&quot; value=&quot;Slide 28&quot;/&gt;&lt;property id=&quot;20307&quot; value=&quot;394&quot;/&gt;&lt;property id=&quot;20309&quot; value=&quot;-1&quot;/&gt;&lt;/object&gt;&lt;object type=&quot;3&quot; unique_id=&quot;26046&quot;&gt;&lt;property id=&quot;20148&quot; value=&quot;5&quot;/&gt;&lt;property id=&quot;20300&quot; value=&quot;Slide 44&quot;/&gt;&lt;property id=&quot;20307&quot; value=&quot;396&quot;/&gt;&lt;property id=&quot;20309&quot; value=&quot;-1&quot;/&gt;&lt;/object&gt;&lt;object type=&quot;3&quot; unique_id=&quot;26047&quot;&gt;&lt;property id=&quot;20148&quot; value=&quot;5&quot;/&gt;&lt;property id=&quot;20300&quot; value=&quot;Slide 48&quot;/&gt;&lt;property id=&quot;20307&quot; value=&quot;397&quot;/&gt;&lt;property id=&quot;20309&quot; value=&quot;-1&quot;/&gt;&lt;/object&gt;&lt;object type=&quot;3&quot; unique_id=&quot;26221&quot;&gt;&lt;property id=&quot;20148&quot; value=&quot;5&quot;/&gt;&lt;property id=&quot;20300&quot; value=&quot;Slide 49&quot;/&gt;&lt;property id=&quot;20307&quot; value=&quot;398&quot;/&gt;&lt;property id=&quot;20309&quot; value=&quot;-1&quot;/&gt;&lt;/object&gt;&lt;/object&gt;&lt;object type=&quot;8&quot; unique_id=&quot;19766&quot;&gt;&lt;/object&gt;&lt;object type=&quot;10&quot; unique_id=&quot;21821&quot;&gt;&lt;object type=&quot;11&quot; unique_id=&quot;21822&quot;&gt;&lt;property id=&quot;20180&quot; value=&quot;1&quot;/&gt;&lt;property id=&quot;20181&quot; value=&quot;1&quot;/&gt;&lt;property id=&quot;20183&quot; value=&quot;1&quot;/&gt;&lt;/object&gt;&lt;object type=&quot;12&quot; unique_id=&quot;21930&quot;&gt;&lt;/object&gt;&lt;/object&gt;&lt;object type=&quot;4&quot; unique_id=&quot;21823&quot;&gt;&lt;/object&gt;&lt;/object&gt;&lt;/database&gt;"/>
  <p:tag name="MMPROD_TAG_VCONFIG" val="PD94bWwgdmVyc2lvbj0iMS4wIj8+DQo8Y29uZmlndXJhdGlvbj4NCgk8YnJhbmRpbmc+DQoJCTx1aWZvbnQgbmFtZT0iRk9OVF9OT1RFU19URVhUIiB2YWx1ZT0iVmVyZGFuYSw5LGZhbHNlLGZhbHNlLGZhbHNlIi8+DQoJPC9icmFuZGluZz4NCgk8Y29sb3JzPg0KCQk8dWljb2xvciBuYW1lPSJwcmltYXJ5IiB2YWx1ZT0iMHg2Rjg0ODgiLz4NCgkJPHVpY29sb3IgbmFtZT0iZ2xvdyIgdmFsdWU9IjB4NjA5NzczIi8+DQoJCTx1aWNvbG9yIG5hbWU9InRleHQiIHZhbHVlPSIweEZGRkZGRiIvPg0KCQk8dWljb2xvciBuYW1lPSJsaWdodCIgdmFsdWU9IjB4NEU1RDYwIi8+DQoJCTx1aWNvbG9yIG5hbWU9InNoYWRvdyIgdmFsdWU9IjB4MDAwMDAwIi8+DQoJCTx1aWNvbG9yIG5hbWU9ImJhY2tncm91bmQiIHZhbHVlPSIweDcyNzk3MSIvPg0KCTwvY29sb3JzPg0KCTxsYXlvdXQ+DQoJCTx1aXNob3cgbmFtZT0icHJlc2VudGF0aW9udGl0bGUiIHZhbHVlPSJ0cnVlIi8+PHVpc2hvdyBuYW1lPSJwcmVzZW50ZXJwaG90byIgdmFsdWU9InRydWUiLz48dWlzaG93IG5hbWU9InByZXNlbnRlcm5hbWUiIHZhbHVlPSJ0cnVlIi8+PHVpc2hvdyBuYW1lPSJwcmVzZW50ZXJ0aXRsZSIgdmFsdWU9InRydWUiLz48dWlzaG93IG5hbWU9InByZXNlbnRlcmVtYWlsIiB2YWx1ZT0idHJ1ZSIvPjx1aXNob3cgbmFtZT0icHJlc2VudGVyYmlvIiB2YWx1ZT0idHJ1ZSIvPjx1aXNob3cgbmFtZT0iY29tcGFueWxvZ28iIHZhbHVlPSJ0cnVlIi8+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PHVpc2hvdyBuYW1lPSJ2aWV3Y2hhbmdlIiB2YWx1ZT0idHJ1ZSIvPjx1aXNob3cgbmFtZT0iYWx3YXlzU2NydW5jaCIgdmFsdWU9ImZhbHNlIi8+PHVpc2hvdyBuYW1lPSJpbml0aWFsZGlzcGxheW1vZGVpc25vcm1hbCIgdmFsdWU9InRydWUiLz48dWlyZXBsYWNlIG5hbWU9ImxvZ28iIHZhbHVlPSIiLz48dWlyZXBsYWNlIG5hbWU9ImJnaW1hZ2UiIHZhbHVlPSIiLz48dWlyZXBsYWNlIG5hbWU9ImluaXRpYWx0YWIiIHZhbHVlPSJvdXRsaW5lIi8+PHVpc2hvdyBuYW1lPSJjY3RleHRoaWdobGlnaHRpbmciIHZhbHVlPSJ0cnVlIi8+DQoJPC9sYXlvdXQ+DQoJPHByZWxvYWRlcj48c2V0Qm9vbCBuYW1lPSJkaXNhYmxlQXNzZXRQcmVsb2FkZXIiIHZhbHVlPSJ0cnVlIi8+PC9wcmVsb2FkZXI+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YX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2KrYrdiw2YrYsSDYudmGINin2YTZhdix2YHZgtin2KoiLz4NCgkJPHVpdGV4dCBuYW1lPSJBVFRBQ0hNRU5UX1BSRVZJRVdfV0FSTklOR01TRyIgdmFsdWU9ItmE2Kcg2YrZhdmD2YYg2YHYqtitINin2YTZhdix2YHZgtin2Kog2YHZiiDZhtmF2Lcg2KfZhNmF2LnYp9mK2YbYqS4g2KfZhNix2KzYp9ihINin2LPYqtiu2K/Yp9mFINmG2LTYsSDZhNix2KTZitipINin2YTZhtiq2KfYptisLiIvPg0KCQk8dWl0ZXh0IG5hbWU9IlVOTkFNRURTTElERVRJVExFIiB2YWx1ZT0i2LTYsdmK2K3YqSAlbiIvPg0KCQk8dWl0ZXh0IG5hbWU9IkNPTExBQl9MT0NBTF9QTEFZQkFDS19NU0ciIHZhbHVlPSLZitis2LHZiiDYrdin2YTZitin2Ysg2KrYtNi62YrZhCDYp9mE2YXYrdiq2YjZiSDZhdit2YTZitin2YsuINin2YTYqti52KfZiNmGINmE2Kcg2YrYudmF2YQg2YHZiiDZh9iw2Kcg2KfZhNmI2LbYuS4iLz4NCgkJPHVpdGV4dCBuYW1lPSJDT0xMQUJfTE9DQUxfUExBWUJBQ0tfVElUTEUiIHZhbHVlPSLYqti02LrZitmEINmF2K3ZhNmKIi8+DQoJCTx1aXRleHQgbmFtZT0iQ09MTEFCX0xPQ0FMX1BMQVlCQUNLQlROIiB2YWx1ZT0i2YXZiNin2YHZgiIvPg0KCQk8IS0tIHN1YnN0aXR1dGlvbjogJW4gPT0gc2xpZGUgbnVtYmVyIC0tPg0KCQk8IS0tIHN1YnN0aXR1dGlvbjogJXQgPT0gdG90YWwgc2xpZGUgY291bnQgLS0+DQoJCTx1aXRleHQgbmFtZT0iU0NSVUJCQVJTVEFUVVNfU0xJREVJTkZPIiB2YWx1ZT0i2LTYsdmK2K3YqSAlbiAvICV0IHwgIi8+DQoJCTx1aXRleHQgbmFtZT0iU0NSVUJCQVJTVEFUVVNfU1RPUFBFRCIgdmFsdWU9ItmF2KrZiNmC2YEiLz4NCgkJPHVpdGV4dCBuYW1lPSJTQ1JVQkJBUlNUQVRVU19QTEFZSU5HIiB2YWx1ZT0i2YLZitivINin2YTYqti02LrZitmEIi8+DQoJCTx1aXRleHQgbmFtZT0iU0NSVUJCQVJTVEFUVVNfTk9BVURJTyIgdmFsdWU9ItmE2Kcg2YrZiNis2K8g2LXZiNiqIi8+DQoJCTx1aXRleHQgbmFtZT0iU0NSVUJCQVJTVEFUVVNfVklEUExBWUlORyIgdmFsdWU9Itin2YTZgdmK2K/ZitmIINmC2YrYryDYp9mE2KrYtNi62YrZhCIvPg0KCQk8dWl0ZXh0IG5hbWU9IlNDUlVCQkFSU1RBVFVTX0xPQURJTkciIHZhbHVlPSLZitis2LHZiiDYp9mE2KLZhiDYp9mE2KrYrdmF2YrZhC4uLiIvPg0KCQk8dWl0ZXh0IG5hbWU9IlNDUlVCQkFSU1RBVFVTX0JVRkZFUklORyIgdmFsdWU9ItmK2KzYsdmKINin2YTYotmGINin2YTYqtiu2LLZitmGINin2YTZhdik2YLYqiIvPg0KCQk8dWl0ZXh0IG5hbWU9IlNDUlVCQkFSU1RBVFVTX1FVRVNUSU9OIiB2YWx1ZT0i2KfZhNil2KzYp9io2Kkg2LnZhNmJINin2YTYs9ik2KfZhCIvPg0KCQk8dWl0ZXh0IG5hbWU9IlNDUlVCQkFSU1RBVFVTX1JFVklFV1FVSVoiIHZhbHVlPSLZhdix2KfYrNi52Kkg2KfZhNmF2LPYp9io2YLYqSIvPg0KCQk8IS0tIHN1YnN0aXR1dGlvbjogJW0gPT0gbWludXRlcyByZW1haW5pbmcgLS0+DQoJCTwhLS0gc3Vic3RpdHV0aW9uOiAlcyA9PSBzZWNvbmRzIHJlbWFpbmluZyAtLT4NCgkJPHVpdGV4dCBuYW1lPSJFTEFQU0VEIiB2YWx1ZT0iJW0g2K/Zgtin2KbZgiVzINir2YjYp9mGINmF2KrYqNmC2YrYqSIvPg0KCQk8dWl0ZXh0IG5hbWU9Ik5PVEZPVU5EIiB2YWx1ZT0i2YTZhSDZitmP2LnYq9ixINi52YTZiSDYtNmK2KEiLz4NCgkJPHVpdGV4dCBuYW1lPSJBVFRBQ0hNRU5UUyIgdmFsdWU9Itin2YTZhdix2YHZgtin2KoiLz4NCgkJPCEtLSBzdWJzdGl0dXRpb246ICVwID09IGN1cnJlbnQgc3BlYWtlcidzIHRpdGxlIC0tPg0KCQk8dWl0ZXh0IG5hbWU9IkJJT1dJTl9USVRMRSIgdmFsdWU9Itin2YTYs9mK2LHYqSDYp9mE2LDYp9iq2YrYqTogJXAiLz4NCgkJPHVpdGV4dCBuYW1lPSJCSU9CVE5fVElUTEUiIHZhbHVlPSLYp9mE2LPZitix2Kkg2KfZhNiw2KfYqtmK2KkiLz4NCgkJPHVpdGV4dCBuYW1lPSJESVZJREVSQlROX1RJVExFIiB2YWx1ZT0ifCIvPg0KCQk8dWl0ZXh0IG5hbWU9IkNPTlRBQ1RCVE5fVElUTEUiIHZhbHVlPSLYp9iq2LXYp9mEIi8+DQoJCTx1aXRleHQgbmFtZT0iVEFCX1FVSVoiIHZhbHVlPSLZhdiz2KfYqNmC2KkiLz4NCgkJPHVpdGV4dCBuYW1lPSJUQUJfT1VUTElORSIgdmFsdWU9ItmF2K7Yt9i3Ii8+DQoJCTx1aXRleHQgbmFtZT0iVEFCX1RIVU1CIiB2YWx1ZT0i2YXYtdi62ZHYsdipIi8+DQoJCTx1aXRleHQgbmFtZT0iVEFCX05PVEVTIiB2YWx1ZT0i2YXZhNin2K3YuNin2KoiLz4NCgkJPHVpdGV4dCBuYW1lPSJUQUJfU0VBUkNIIiB2YWx1ZT0i2KjYrdirIi8+DQoJCTx1aXRleHQgbmFtZT0iU0xJREVfSEVBRElORyIgdmFsdWU9Iti52YbZiNin2YYg2KfZhNi02LHZitit2KkgIi8+DQoJCTx1aXRleHQgbmFtZT0iRFVSQVRJT05fSEVBRElORyIgdmFsdWU9ItmF2K/YqSIvPg0KCQk8dWl0ZXh0IG5hbWU9IlNFQVJDSF9IRUFESU5HIiB2YWx1ZT0iOtin2YTYqNit2Ksg2LnZhiDZhti1Ii8+DQoJCTx1aXRleHQgbmFtZT0iVEhVTUJfSEVBRElORyIgdmFsdWU9Iti02LHZitit2KkiLz4NCgkJPHVpdGV4dCBuYW1lPSJUSFVNQl9JTkZPIiB2YWx1ZT0i2LnZhtmI2KfZhi/Zhdiv2Kkg2KfZhNi02LHZitit2KkiLz4NCgkJPHVpdGV4dCBuYW1lPSJBVFRBQ0hOQU1FX0hFQURJTkciIHZhbHVlPSLYp9iz2YUg2KfZhNmF2YTZgSIvPg0KCQk8dWl0ZXh0IG5hbWU9IkFUVEFDSFNJWkVfSEVBRElORyIgdmFsdWU9Itin2YTYrdis2YUiLz4NCgkJPHVpdGV4dCBuYW1lPSJTTElERV9OT1RFUyIgdmFsdWU9ItmF2YTYp9it2LjYp9iqINin2YTYtNix2YrYrdipIi8+DQoJCTx1aXRleHQgbmFtZT0iQ09VUlNFX1NUQVRVUyIgdmFsdWU9Itit2KfZhNipINin2YTZiNit2K/YqSIvPg0KCQk8dWl0ZXh0IG5hbWU9IlBBU1NFRF9TVFJJTkciIHZhbHVlPSLZhtis2KfYrSIvPg0KCQk8dWl0ZXh0IG5hbWU9IkZBSUxFRF9TVFJJTkciIHZhbHVlPSLZgdi02YQiLz4NCgkJPCEtLXF1aXogcG9kIGFuZCBtZXNzYWdlIGJveCB0ZXh0cy0tPg0KCQk8dWl0ZXh0IG5hbWU9IlFVSVpQT0RfUVVJWl9BVFRFTVBUIiB2YWx1ZT0i2LHZgtmFINin2YTZhdit2KfZiNmE2Kkg2YHZiiDYp9mE2YXYs9in2KjZgtipOiIvPg0KCQk8dWl0ZXh0IG5hbWU9IlFVSVpQT0RfUVVJWl9BVFRFTVBUX1ZBTFVFIiB2YWx1ZT0iJW4g2YXZhiAldCIvPg0KCQk8dWl0ZXh0IG5hbWU9IlFVSVpQT0RfUVVJWl9TQ09SRSIgdmFsdWU9IjrYp9mE2K/Ysdis2Kkg2KfZhNmF2LPYrNmE2KkiLz4NCgkJPHVpdGV4dCBuYW1lPSJRVUlaUE9EX1FVSVpfUEFTU1NDT1JFIiB2YWx1ZT0iOtiv2LHYrNipINin2YTZhtis2KfYrSIvPg0KCQk8dWl0ZXh0IG5hbWU9IlFVSVpQT0RfUVVJWl9NQVhTQ09SRSIgdmFsdWU9IjrYp9mE2K/Ysdis2Kkg2KfZhNmC2LXZiNmJIi8+DQoJCTx1aXRleHQgbmFtZT0iUVVJWlBPRF9RVUVTQVRNUFRfU1RSIiB2YWx1ZT0i2KfZhNmF2K3Yp9mI2YTYqSAlbiDZhdmGICV0Ii8+DQoJCTx1aXRleHQgbmFtZT0iUVVJWlBPRF9RVUVTVFlQRV9TVFIiIHZhbHVlPSLYp9mE2YbZiNi5OiAlcyIvPg0KCQk8dWl0ZXh0IG5hbWU9IlFVSVpQT0RfUVVFU1RZUEVfR1JEIiB2YWx1ZT0i2KrZhSDYqti12K3Zitit2YciLz4NCgkJPHVpdGV4dCBuYW1lPSJRVUlaUE9EX1FVRVNUWVBFX1NWWSIgdmFsdWU9Itin2LPYqti32YTYp9i5Ii8+DQoJCTx1aXRleHQgbmFtZT0iUVVJWlBPRF9RVUlaQVRNUFRfSU5GIiB2YWx1ZT0i2YTYpyDZhtmH2KfYptmKIi8+DQoJCTx1aXRleHQgbmFtZT0iUVVJWlBPRF9RVUVTQVRNUFRfSU5GIiB2YWx1ZT0i2YTYpyDZhtmH2KfYptmKIi8+DQoJCTx1aXRleHQgbmFtZT0iV0FSTklOR01TR19ZRVNTVFJJTkciIHZhbHVlPSLZhti52YUiLz4NCgkJPHVpdGV4dCBuYW1lPSJXQVJOSU5HTVNHX05PU1RSSU5HIiB2YWx1ZT0i2YTYpyIvPg0KCQk8dWl0ZXh0IG5hbWU9IldBUk5JTkdNU0dfVElUTEVTVFJJTkciIHZhbHVlPSLYqtit2LDZitixINi52YYg2KfZhNiq2YbZgtmEINmB2Yog2KfZhNmF2LPYp9io2YLYqSIvPg0KCQk8dWl0ZXh0IG5hbWU9IldBUk5JTkdNU0dfTVNHU1RSSU5HIiB2YWx1ZT0i2YfZhtin2YMg2KPYs9im2YTYqSDZhNmFINiq2KrZhSDYp9mE2KXYrNin2KjYqSDYudmE2YrZh9inINmB2Yog2KfZhNmF2LPYp9io2YLYqS4g2KfZhNmG2YLYsSDYudmE2Ykg2YbYudmFINiz2YrYrtix2KzZgyDZhdmGINin2YTZhdiz2KfYqNmC2KkuINin2YbZgtixINmE2Kcg2YTZhdiq2KfYqNi52Kkg2KfZhNmF2LPYp9io2YLYqS4iLz4NCgkJPHVpdGV4dCBuYW1lPSJJTkZPUk1BVElPTl9IMjY0X0ZMQVNIUExBWUVSIiB2YWx1ZT0i2YbYs9iu2KkgRmxhc2ggUGxheWVyICDYp9mE2YXYq9io2KrYqSDYrdin2YTZitin2Ysg2LnZhNmJINis2YfYp9iy2YMg2YTYpyDYqtiv2LnZhSDZh9iw2Kcg2KfZhNmB2YrYr9mK2YguINin2YbZgtixINi52YTZiSDZhdmG2LfZgtipINin2YTZgdmK2K/ZitmIINmE2KrZhtiy2YrZhCDYo9it2K/YqyDZhtiz2K7YqSDZhdmG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2KXYuNmH2KfYsSDYp9mE2LTYsdmK2Lcg2KfZhNis2KfZhtio2Yog2YTZhNmF2LTYp9ix2YPZitmGIi8+DQoJCTx1aXRleHQgbmFtZT0iTVVURSIgdmFsdWU9Iti12KfZhdiqIi8+DQoJCTx1aXRleHQgbmFtZT0iRE9DV1JBUF9USVRMRSIgdmFsdWU9Itin2YTZhdmE2YHYp9iqINin2YTZhdix2YHZgtipINmB2YogUHJlc2VudGVyIi8+DQoJCTx1aXRleHQgbmFtZT0iRE9DV1JBUF9NU0ciIHZhbHVlPSLYp9mE2K3Zgdi4INmB2Yog2KzZh9in2LIg2KfZhNmD2YXYqNmK2YjYqtixIi8+DQoJCTx1aXRleHQgbmFtZT0iRE9DV1JBUF9QUk9NUFQiIHZhbHVlPSLYp9mG2YLYsSDZh9mG2Kcg2YTZhNiq2YbYstmK2Y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V2FybnVuZyBiZWltIMOWZmZuZW4gdm9uIEFubGFnZW4iLz4NCgkJPHVpdGV4dCBuYW1lPSJBVFRBQ0hNRU5UX1BSRVZJRVdfV0FSTklOR01TRyIgdmFsdWU9IkFuaMOkbmdlIGvDtm5uZW4gbmljaHQgaW0gVm9yc2NoYXUtTW9kdXMgZ2XDtmZmbmV0IHdlcmRlbi4gVmVyd2VuZGVuIFNpZSDigJ5WZXLDtmZmZW50bGljaGVu4oCcLCB1bSBkaWUgRXJnZWJuaXNzZSBhbnp1emVpZ2VuLiIvPg0KCQk8dWl0ZXh0IG5hbWU9IkNPTExBQl9MT0NBTF9QTEFZQkFDS19NU0ciIHZhbHVlPSJJbmhhbHQgd2lyZCBsb2thbCBnZXNwaWVsdC4gWnVzYW1tZW5hcmJlaXQgZnVua3Rpb25pZXJ0IGluIGRpZXNlbSBNb2R1cyBuaWNodC4iLz4NCgkJPHVpdGV4dCBuYW1lPSJDT0xMQUJfTE9DQUxfUExBWUJBQ0tfVElUTEUiIHZhbHVlPSJMb2thbGUgV2llZGVyZ2FiZSIvPg0KCQk8dWl0ZXh0IG5hbWU9IkNPTExBQl9MT0NBTF9QTEFZQkFDS0JUTiIgdmFsdWU9Ik9LIi8+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HVpdGV4dCBuYW1lPSJDT1VSU0VfU1RBVFVTIiB2YWx1ZT0iTW9kdWxzdGF0dXMiLz4NCgkJPHVpdGV4dCBuYW1lPSJQQVNTRURfU1RSSU5HIiB2YWx1ZT0iRXJmb2xncmVpY2giLz4NCgkJPHVpdGV4dCBuYW1lPSJGQUlMRURfU1RSSU5HIiB2YWx1ZT0iRmVobGdlc2NobGFn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VydGlzc2VtZW50IGNvbmNlcm5hbnQgbGEgcGnDqGNlIGpvaW50ZSIvPg0KCQk8dWl0ZXh0IG5hbWU9IkFUVEFDSE1FTlRfUFJFVklFV19XQVJOSU5HTVNHIiB2YWx1ZT0iTGVzIHBpw6hjZXMgam9pbnRlcyBuZSBwZXV2ZW50IHBhcyDDqnRyZSBvdXZlcnRlcyBlbiBtb2RlIEFwZXLDp3UuIFV0aWxpc2V6IGxhIHB1YmxpY2F0aW9uIHBvdXIgYWZmaWNoZXIgbGVzIHLDqXN1bHRhdHMuIi8+DQoJCTx1aXRleHQgbmFtZT0iQ09MTEFCX0xPQ0FMX1BMQVlCQUNLX01TRyIgdmFsdWU9IkxlIGNvbnRlbnUgZXN0IGx1IGxvY2FsZW1lbnQuIExhIGNvbGxhYm9yYXRpb24gbuKAmWVzdCBwYXMgcHJpc2UgZW4gY2hhcmdlIHBvdXIgY2UgbW9kZS4iLz4NCgkJPHVpdGV4dCBuYW1lPSJDT0xMQUJfTE9DQUxfUExBWUJBQ0tfVElUTEUiIHZhbHVlPSJMZWN0dXJlIGxvY2FsZSIvPg0KCQk8dWl0ZXh0IG5hbWU9IkNPTExBQl9MT0NBTF9QTEFZQkFDS0JUTiIgdmFsdWU9Ik9rIi8+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HVpdGV4dCBuYW1lPSJDT1VSU0VfU1RBVFVTIiB2YWx1ZT0iU3RhdHV0IGR1IG1vZHVsZSIvPg0KCQk8dWl0ZXh0IG5hbWU9IlBBU1NFRF9TVFJJTkciIHZhbHVlPSJSw6l1c3NpIi8+DQoJCTx1aXRleHQgbmFtZT0iRkFJTEVEX1NUUklORyIgdmFsdWU9IkVjaG91w6k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ua3u+S7mOODleOCoeOCpOODq+itpuWRiiIvPg0KCQk8dWl0ZXh0IG5hbWU9IkFUVEFDSE1FTlRfUFJFVklFV19XQVJOSU5HTVNHIiB2YWx1ZT0i5re75LuY44OV44Kh44Kk44Or44Gv44OX44Os44OT44Ol44O844Oi44O844OJ44Gn44Gv6ZaL44GN44G+44Gb44KT44CC44OR44OW44Oq44OD44K344Ol44KS5L2/55So44GX44Gm57WQ5p6c44KS6KGo56S644GX44Gm44GP44Gg44GV44GE44CCIi8+DQoJCTx1aXRleHQgbmFtZT0iQ09MTEFCX0xPQ0FMX1BMQVlCQUNLX01TRyIgdmFsdWU9IuOCs+ODs+ODhuODs+ODhOOBr+ODreODvOOCq+ODq+OBp+WGjeeUn+OBleOCjOOBpuOBhOOBvuOBmeOAguOBk+OBruODouODvOODieOBp+OBr+WFseWQjOS9nOalreOBp+OBjeOBvuOBm+OCk+OAgiIvPg0KCQk8dWl0ZXh0IG5hbWU9IkNPTExBQl9MT0NBTF9QTEFZQkFDS19USVRMRSIgdmFsdWU9IuODreODvOOCq+ODq+WGjeeUnyIvPg0KCQk8dWl0ZXh0IG5hbWU9IkNPTExBQl9MT0NBTF9QTEFZQkFDS0JUTiIgdmFsdWU9Ik9LIi8+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1ZJRFBMQVlJTkciIHZhbHVlPSLjg5Pjg4fjgqrlho3nlJ/kuK0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UVVJWiIgdmFsdWU9IuOCr+OCpOOCui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x1aXRleHQgbmFtZT0iQ09VUlNFX1NUQVRVUyIgdmFsdWU9IuODouOCuOODpeODvOODq+OCueODhuODvOOCv+OCuSIvPg0KCQk8dWl0ZXh0IG5hbWU9IlBBU1NFRF9TVFJJTkciIHZhbHVlPSLlkIjmoLwiLz4NCgkJPHVpdGV4dCBuYW1lPSJGQUlMRURfU1RSSU5HIiB2YWx1ZT0i5LiN5ZCI5qC8Ii8+DQoJCTwhLS1xdWl6IHBvZCBhbmQgbWVzc2FnZSBib3ggdGV4dHMtLT4NCgkJPHVpdGV4dCBuYW1lPSJRVUlaUE9EX1FVSVpfQVRURU1QVCIgdmFsdWU9IuOCr+OCpOOCuuippuihjOWbnuaVsCA6ICIvPg0KCQk8dWl0ZXh0IG5hbWU9IlFVSVpQT0RfUVVJWl9BVFRFTVBUX1ZBTFVFIiB2YWx1ZT0iJW4gLyAldCIvPg0KCQk8dWl0ZXh0IG5hbWU9IlFVSVpQT0RfUVVJWl9TQ09SRSIgdmFsdWU9IuOCueOCs+OCoiA6ICIvPg0KCQk8dWl0ZXh0IG5hbWU9IlFVSVpQT0RfUVVJWl9QQVNTU0NPUkUiIHZhbHVlPSLlkIjmoLzngrkgOiIvPg0KCQk8dWl0ZXh0IG5hbWU9IlFVSVpQT0RfUVVJWl9NQVhTQ09SRSIgdmFsdWU9IuacgOmrmOW+l+eCuSA6ICIvPg0KCQk8dWl0ZXh0IG5hbWU9IlFVSVpQT0RfUVVFU0FUTVBUX1NUUiIgdmFsdWU9IuippuihjOWbnuaVsCA6ICVuIC8gJXQiLz4NCgkJPHVpdGV4dCBuYW1lPSJRVUlaUE9EX1FVRVNUWVBFX1NUUiIgdmFsdWU9IuOCv+OCpOODlyA6ICVzIi8+DQoJCTx1aXRleHQgbmFtZT0iUVVJWlBPRF9RVUVTVFlQRV9HUkQiIHZhbHVlPSLoqZXkvqEiLz4NCgkJPHVpdGV4dCBuYW1lPSJRVUlaUE9EX1FVRVNUWVBFX1NWWSIgdmFsdWU9IuOCouODs+OCseODvOODiCIvPg0KCQk8dWl0ZXh0IG5hbWU9IlFVSVpQT0RfUVVJWkFUTVBUX0lORiIgdmFsdWU9IueEoeWItumZkCIvPg0KCQk8dWl0ZXh0IG5hbWU9IlFVSVpQT0RfUVVFU0FUTVBUX0lORiIgdmFsdWU9IueEoeWItumZkCIvPg0KCQk8dWl0ZXh0IG5hbWU9IldBUk5JTkdNU0dfWUVTU1RSSU5HIiB2YWx1ZT0i44Gv44GEIi8+DQoJCTx1aXRleHQgbmFtZT0iV0FSTklOR01TR19OT1NUUklORyIgdmFsdWU9IuOBhOOBhOOBiCIvPg0KCQk8dWl0ZXh0IG5hbWU9IldBUk5JTkdNU0dfVElUTEVTVFJJTkciIHZhbHVlPSLjgq/jgqTjgrrjga7jg4rjg5PjgrLjg7zjgrfjg6fjg7PjgavplqLjgZnjgovorablkYoiLz4NCgkJPHVpdGV4dCBuYW1lPSJXQVJOSU5HTVNHX01TR1NUUklORyIgdmFsdWU9IuOBk+OBruOCr+OCpOOCuuOBq+OBr+OAgeOBvuOBoOino+etlOOBl+OBpuOBhOOBquOBhOizquWVj+OBjOOBguOCiuOBvuOBmeOAgiYjeEE7JiN4QTsg44Kv44Kk44K644KS57WC5LqG44GZ44KL44Gr44Gv44CB44CM44Gv44GE44CN44KS44Kv44Oq44OD44Kv44GX44G+44GZ44CC44Kv44Kk44K644KS57aa6KGM44GZ44KL44Gr44Gv44CB44CM44GE44GE44GI44CN44KS44Kv44Oq44OD44Kv44GX44G+44GZ44CCIi8+DQoJCTx1aXRleHQgbmFtZT0iSU5GT1JNQVRJT05fSDI2NF9GTEFTSFBMQVlFUiIgdmFsdWU9IuOBiuS9v+OBhOOBruOCs+ODs+ODlOODpeODvOOCv+OBq+ePvuWcqOOCpOODs+OCueODiOODvOODq+OBleOCjOOBpuOBhOOCiyBGbGFzaCBQbGF5ZXIg44Gu44OQ44O844K444On44Oz44Gv44CB44GT44Gu44OT44OH44Kq44KS44K144Od44O844OI44GX44Gm44GE44G+44Gb44KT44CC5pyA5paw44GuIEZsYXNoIFBsYXllciDjgpLjg4Djgqbjg7Pjg63jg7zjg4njgZnjgovjgavjga/jgIHjg5Pjg4fjgqrpoJjln5/jgpLjgq/jg6rjg4Pjgq/jgZfjgabjgY/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C5Yqg6ICF44Gr6KaL44Gb44KLIi8+DQoJCTx1aXRleHQgbmFtZT0iTVVURSIgdmFsdWU9IuODn+ODpeODvOODiCIvPg0KCQk8dWl0ZXh0IG5hbWU9IkRPQ1dSQVBfVElUTEUiIHZhbHVlPSJQcmVzZW50ZXIg5re75LuY44OV44Kh44Kk44OrIi8+DQoJCTx1aXRleHQgbmFtZT0iRE9DV1JBUF9NU0ciIHZhbHVlPSLjg57jgqTjgrPjg7Pjg5Tjg6Xjg7zjgr/jgavkv53lrZgiLz4NCgkJPHVpdGV4dCBuYW1lPSJET0NXUkFQX1BST01QVCIgdmFsdWU9IuOCr+ODquODg+OCr+OBl+OBpuODgOOCpuODs+ODreODvOODiS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7LKo67aAIO2MjOydvCDqsr3qs6AiLz4NCgkJPHVpdGV4dCBuYW1lPSJBVFRBQ0hNRU5UX1BSRVZJRVdfV0FSTklOR01TRyIgdmFsdWU9IuuvuOumrOuztOq4sCDrqqjrk5zsl5DshJzripQg7LKo67aAIO2MjOydvOydtCDsl7Trpqzsp4Ag7JWK7Iq164uI64ukLiDqsrDqs7zrpbwg67O066Ck66m0IOqyjOyLnCDquLDriqXsnYQg7IKs7Jqp7ZWY7Iut7Iuc7JikLiIvPg0KCQk8dWl0ZXh0IG5hbWU9IkNPTExBQl9MT0NBTF9QTEFZQkFDS19NU0ciIHZhbHVlPSLsvZjthZDtirjqsIAg66Gc7Lus7JeQ7IScIOyerOyDnSDspJHsnoXri4jri6QuIOydtCDrqqjrk5zsl5DshJzripQg6rO164+ZIOyekeyXheydhCDsiJjtlontlaAg7IiYIOyXhuyKteuLiOuLpC4iLz4NCgkJPHVpdGV4dCBuYW1lPSJDT0xMQUJfTE9DQUxfUExBWUJBQ0tfVElUTEUiIHZhbHVlPSLroZzsu6wg7J6s7IOdIi8+DQoJCTx1aXRleHQgbmFtZT0iQ09MTEFCX0xPQ0FMX1BMQVlCQUNLQlROIiB2YWx1ZT0i7ZmV7J24Ii8+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HVpdGV4dCBuYW1lPSJDT1VSU0VfU1RBVFVTIiB2YWx1ZT0i66qo65OIIOyDge2DnCIvPg0KCQk8dWl0ZXh0IG5hbWU9IlBBU1NFRF9TVFJJTkciIHZhbHVlPSLtlanqsqkiLz4NCgkJPHVpdGV4dCBuYW1lPSJGQUlMRURfU1RSSU5HIiB2YWx1ZT0i67aI7ZWp6rKp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iYjeEE7JiN4QTv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2aXNvIGRlIGFyY2hpdm8gYWRqdW50byIvPg0KCQk8dWl0ZXh0IG5hbWU9IkFUVEFDSE1FTlRfUFJFVklFV19XQVJOSU5HTVNHIiB2YWx1ZT0iTm8gZXMgcG9zaWJsZSBhYnJpciBsb3MgYXJjaGl2b3MgYWRqdW50b3MgZW4gZWwgbW9kbyBkZSBwcmV2aXN1YWxpemFjacOzbi4gVXNlIFB1YmxpY2FyIHBhcmEgdmVyIGxvcyByZXN1bHRhZG9zLiIvPg0KCQk8dWl0ZXh0IG5hbWU9IkNPTExBQl9MT0NBTF9QTEFZQkFDS19NU0ciIHZhbHVlPSJFbCBjb250ZW5pZG8gc2UgZXN0w6EgcmVwcm9kdWNpZW5kbyBsb2NhbG1lbnRlLiBMYSBjb2xhYm9yYWNpw7NuIG5vIGZ1bmNpb25hIGVuIGVzdGUgbW9kby4iLz4NCgkJPHVpdGV4dCBuYW1lPSJDT0xMQUJfTE9DQUxfUExBWUJBQ0tfVElUTEUiIHZhbHVlPSJSZXByb2R1Y2Npw7NuIGxvY2FsIi8+DQoJCTx1aXRleHQgbmFtZT0iQ09MTEFCX0xPQ0FMX1BMQVlCQUNLQlROIiB2YWx1ZT0iT2siLz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HVpdGV4dCBuYW1lPSJDT1VSU0VfU1RBVFVTIiB2YWx1ZT0iRXN0YWRvIGRlIG1vZHVsbyIvPg0KCQk8dWl0ZXh0IG5hbWU9IlBBU1NFRF9TVFJJTkciIHZhbHVlPSJBcHJvYmFkbyIvPg0KCQk8dWl0ZXh0IG5hbWU9IkZBSUxFRF9TVFJJTkciIHZhbHVlPSJTdXNwZW5zby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k11ZG8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DQoJPGxhbmd1YWdlIGlkPSJw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lzbyBkZSBhbmV4byIvPg0KCQk8dWl0ZXh0IG5hbWU9IkFUVEFDSE1FTlRfUFJFVklFV19XQVJOSU5HTVNHIiB2YWx1ZT0iT3MgYW5leG9zIG7Do28gc8OjbyBhYmVydG9zIG5vIG1vZG8gZGUgVmlzdWFsaXphw6fDo28uIFVzZSBvIGNvbWFuZG8gZGUgcHVibGljYcOnw6NvIHBhcmEgdmVyIG9zIHJlc3VsdGFkb3MuIi8+DQoJCTx1aXRleHQgbmFtZT0iQ09MTEFCX0xPQ0FMX1BMQVlCQUNLX01TRyIgdmFsdWU9Ik8gY29udGXDumRvIGVzdMOhIHNlbmRvIHJlcHJvZHV6aWRvIGxvY2FsbWVudGUuQSBjb2xhYm9yYcOnw6NvIG7Do28gZnVuY2lvbmEgbmVzdGUgbW9kby4iLz4NCgkJPHVpdGV4dCBuYW1lPSJDT0xMQUJfTE9DQUxfUExBWUJBQ0tfVElUTEUiIHZhbHVlPSJSZXByb2R1w6fDo28gbG9jYWwiLz4NCgkJPHVpdGV4dCBuYW1lPSJDT0xMQUJfTE9DQUxfUExBWUJBQ0tCVE4iIHZhbHVlPSJPayIv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x1aXRleHQgbmFtZT0iQ09VUlNFX1NUQVRVUyIgdmFsdWU9IlN0YXR1cyBkbyBtw7NkdWxvIi8+DQoJCTx1aXRleHQgbmFtZT0iUEFTU0VEX1NUUklORyIgdmFsdWU9IkFwcm92YWRvIi8+DQoJCTx1aXRleHQgbmFtZT0iRkFJTEVEX1NUUklORyIgdmFsdWU9IlJlcHJvdmFkby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VU5OQU1FRFNMSURFVElUTEUiIHZhbHVlPSJEaWFwb3NpdGl2YS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RGlhICVuIi8+DQoJCTx1aXRleHQgbmFtZT0iQ09MTEFCX0xPQ0FMX1BMQVlCQUNLX01TRyIgdmFsdWU9IkNvbnRlbnQgaXMgYmVpbmcgcGxheWVkIGxvY2FsbHkuXG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kRpYSAlbiAvICV0IHwgIi8+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DQoJCTx1aXRleHQgbmFtZT0iU0NSVUJCQVJTVEFUVVNfUVVFU1RJT04iIHZhbHVlPSJWcmFhZyBtZXQgYW50d29vcmQiLz4NCgkJPHVpdGV4dCBuYW1lPSJTQ1JVQkJBUlNUQVRVU19SRVZJRVdRVUlaIiB2YWx1ZT0iUXVpeiBjb250cm9sZXJlbiIvPg0KCQk8IS0tIHN1YnN0aXR1dGlvbjogJW0gPT0gbWludXRlcyByZW1haW5pbmcgLS0+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DQoJCTwhLS0gc3Vic3RpdHV0aW9uOiAlcCA9PSBjdXJyZW50IHNwZWFrZXIncyB0aXRsZSAtLT4NCgkJPHVpdGV4dCBuYW1lPSJCSU9XSU5fVElUTEUiIHZhbHVlPSJCaW9ncmFmaWU6ICVwIi8+DQoJCTx1aXRleHQgbmFtZT0iQklPQlROX1RJVExFIiB2YWx1ZT0iQmlvZ3JhZmllIi8+DQoJCTx1aXRleHQgbmFtZT0iRElWSURFUkJUTl9USVRMRSIgdmFsdWU9InwiLz4NCgkJPHVpdGV4dCBuYW1lPSJDT05UQUNUQlROX1RJVExFIiB2YWx1ZT0iQ29udGFjdCIvPg0KCQk8dWl0ZXh0IG5hbWU9IlRBQl9RVUlaIiB2YWx1ZT0iUXVpeiIvPg0KCQk8dWl0ZXh0IG5hbWU9IlRBQl9PVVRMSU5FIiB2YWx1ZT0iT3ZlcnppY2h0Ii8+DQoJCTx1aXRleHQgbmFtZT0iVEFCX1RIVU1CIiB2YWx1ZT0iTWluaWF0dXVyIi8+DQoJCTx1aXRleHQgbmFtZT0iVEFCX05PVEVTIiB2YWx1ZT0iTm90aXRpZXMiLz4NCgkJPHVpdGV4dCBuYW1lPSJUQUJfU0VBUkNIIiB2YWx1ZT0iWm9la2VuIi8+DQoJCTx1aXRleHQgbmFtZT0iU0xJREVfSEVBRElORyIgdmFsdWU9IlRpdGVsIHZhbiBkaWEiLz4NCgkJPHVpdGV4dCBuYW1lPSJEVVJBVElPTl9IRUFESU5HIiB2YWx1ZT0iRHV1ciIvPg0KCQk8dWl0ZXh0IG5hbWU9IlNFQVJDSF9IRUFESU5HIiB2YWx1ZT0iWm9la2VuIG5hYXIgdGVrc3Q6Ii8+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DQoJCTx1aXRleHQgbmFtZT0iU0xJREVfTk9URVMiIHZhbHVlPSJEaWFub3RpdGllc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TwvbGFuZ3VhZ2U+DQoJPGxhbmd1YWdlIGlkPSJyd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0KHQu9Cw0LnQtC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LQodC70LDQudC0ICVuIC8gJXQgfCAiLz4NCgkJPHVpdGV4dCBuYW1lPSJTQ1JVQkJBUlNUQVRVU19TVE9QUEVEIiB2YWx1ZT0i0J7RgdGC0LDQvdC+0LLQu9C10L3QviIvPg0KCQk8dWl0ZXh0IG5hbWU9IlNDUlVCQkFSU1RBVFVTX1BMQVlJTkciIHZhbHVlPSLQktC+0YHQv9GA0L7QuNC30LLQtdC00LXQvdC40LUiLz4NCgkJPHVpdGV4dCBuYW1lPSJTQ1JVQkJBUlNUQVRVU19OT0FVRElPIiB2YWx1ZT0i0J3QtdGCINCw0YPQtNC40L4iLz4NCgkJPHVpdGV4dCBuYW1lPSJTQ1JVQkJBUlNUQVRVU19WSURQTEFZSU5HIiB2YWx1ZT0i0JLQvtGB0L/RgNC+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0L/RgNC+0YEiLz4NCgkJPHVpdGV4dCBuYW1lPSJTQ1JVQkJBUlNUQVRVU19SRVZJRVdRVUlaIiB2YWx1ZT0i0J7QsdC30L7RgCDQvtC/0YDQvtGB0LAiLz4NCgkJPCEtLSBzdWJzdGl0dXRpb246ICVtID09IG1pbnV0ZXMgcmVtYWluaW5nIC0tPg0KCQk8IS0tIHN1YnN0aXR1dGlvbjogJXMgPT0gc2Vjb25kcyByZW1haW5pbmcgLS0+DQoJCTx1aXRleHQgbmFtZT0iRUxBUFNFRCIgdmFsdWU9ItCe0YHRgtCw0LvQvtGB0YwgJW0g0LzQuNC9LiAlcyDRgSIvPg0KCQk8dWl0ZXh0IG5hbWU9Ik5PVEZPVU5EIiB2YWx1ZT0i0J3QuNGH0LXQs9C+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0L3RgtCw0LrRgiIvPg0KCQk8dWl0ZXh0IG5hbWU9IlRBQl9RVUlaIiB2YWx1ZT0i0J7Qv9GA0L7RgSIvPg0KCQk8dWl0ZXh0IG5hbWU9IlRBQl9PVVRMSU5FIiB2YWx1ZT0i0KHRhdC10LzQsCIvPg0KCQk8dWl0ZXh0IG5hbWU9IlRBQl9USFVNQiIgdmFsdWU9ItCR0LXQs9GD0L3QvtC6Ii8+DQoJCTx1aXRleHQgbmFtZT0iVEFCX05PVEVTIiB2YWx1ZT0i0JfQsNC80LXRgtC60LgiLz4NCgkJPHVpdGV4dCBuYW1lPSJUQUJfU0VBUkNIIiB2YWx1ZT0i0J/QvtC40YHQuiIvPg0KCQk8dWl0ZXh0IG5hbWU9IlNMSURFX0hFQURJTkciIHZhbHVlPSLQl9Cw0LPQvtC70L7QstC+0Log0YHQu9Cw0LnQtNCwIi8+DQoJCTx1aXRleHQgbmFtZT0iRFVSQVRJT05fSEVBRElORyIgdmFsdWU9ItCU0LvQuNGCLdGB0YLRjCIvPg0KCQk8dWl0ZXh0IG5hbWU9IlNFQVJDSF9IRUFESU5HIiB2YWx1ZT0i0J/QvtC40YHQuiDRgtC10LrRgdGC0LA6Ii8+DQoJCTx1aXRleHQgbmFtZT0iVEhVTUJfSEVBRElORyIgdmFsdWU9ItCh0LvQsNC50LQiLz4NCgkJPHVpdGV4dCBuYW1lPSJUSFVNQl9JTkZPIiB2YWx1ZT0i0J3QsNC30LLQsNC90LjQtS/QtNC70LjRgi3QvdC+0YHRgtGMIi8+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0J/QvtC/0YvRgtC60LAg0L/RgNC+0LnRgtC4INC+0L/RgNC+0YE6Ii8+DQoJCTx1aXRleHQgbmFtZT0iUVVJWlBPRF9RVUlaX0FUVEVNUFRfVkFMVUUiIHZhbHVlPSIlbiDQuNC3ICV0Ii8+DQoJCTx1aXRleHQgbmFtZT0iUVVJWlBPRF9RVUlaX1NDT1JFIiB2YWx1ZT0i0J3QsNCx0YDQsNC90L4g0LHQsNC70LvQvtCyOiIvPg0KCQk8dWl0ZXh0IG5hbWU9IlFVSVpQT0RfUVVJWl9QQVNTU0NPUkUiIHZhbHVlPSLQn9GA0L7RhdC+0LTQvdC+0Lkg0YDQtdC30YPQu9GM0YLQsNGCOiIvPg0KCQk8dWl0ZXh0IG5hbWU9IlFVSVpQT0RfUVVJWl9NQVhTQ09SRSIgdmFsdWU9ItCc0LDQutGB0LjQvNCw0LvRjNC90YvQuSDRgNC10LfRg9C70YzRgtCw0YI6Ii8+DQoJCTx1aXRleHQgbmFtZT0iUVVJWlBPRF9RVUVTQVRNUFRfU1RSIiB2YWx1ZT0i0J/QvtC/0YvRgtC60LA6ICVuINC40LcgJXQiLz4NCgkJPHVpdGV4dCBuYW1lPSJRVUlaUE9EX1FVRVNUWVBFX1NUUiIgdmFsdWU9ItCi0LjQvzogJXMiLz4NCgkJPHVpdGV4dCBuYW1lPSJRVUlaUE9EX1FVRVNUWVBFX0dSRCIgdmFsdWU9ItChINC+0YbQtdC90LrQvtC5Ii8+DQoJCTx1aXRleHQgbmFtZT0iUVVJWlBPRF9RVUVTVFlQRV9TVlkiIHZhbHVlPSLQntCx0LfQvtGAIi8+DQoJCTx1aXRleHQgbmFtZT0iUVVJWlBPRF9RVUlaQVRNUFRfSU5GIiB2YWx1ZT0i0JHQvtC70YzRiNC+0LUg0YfQuNGB0LvQviIvPg0KCQk8dWl0ZXh0IG5hbWU9IlFVSVpQT0RfUVVFU0FUTVBUX0lORiIgdmFsdWU9ItCR0L7Qu9GM0YjQvtC1INGH0LjRgdC70L4iLz4NCgkJPHVpdGV4dCBuYW1lPSJXQVJOSU5HTVNHX1lFU1NUUklORyIgdmFsdWU9ItCU0LAiLz4NCgkJPHVpdGV4dCBuYW1lPSJXQVJOSU5HTVNHX05PU1RSSU5HIiB2YWx1ZT0i0J3QtdGCIi8+DQoJCTx1aXRleHQgbmFtZT0iV0FSTklOR01TR19USVRMRVNUUklORyIgdmFsdWU9ItCf0YDQtdC00YPQv9GA0LXQttC00LXQvdC40LUg0L4g0L3QsNCy0LjQs9Cw0YbQuNC4INCyINC+0L/RgNC+0YHQtSIvPg0KCQk8dWl0ZXh0IG5hbWU9IldBUk5JTkdNU0dfTVNHU1RSSU5HIiB2YWx1ZT0i0JIg0L7Qv9GA0L7RgdC1INC+0YHRgtCw0LvQuNGB0Ywg0L3QtdC+0YLQstC10YfQtdC90L3Ri9C1INCy0L7Qv9GA0L7RgdGLLtCd0LDQttCw0YLQuNC1INC60L3QvtC/0LrQuCAmcXVvdDvQlNCwJnF1b3Q7INC/0YDQuNCy0LXQtNC10YIg0Log0LfQsNC60YDRi9GC0LjRjiDQvtC/0YDQvtGB0LAuINCd0LDQttCw0YLQuNC1INC60L3QvtC/0LrQuCAmcXVvdDvQndC10YImcXVvdDsg0L/RgNC+0LTQvtC70LbQuNGCINC+0L/RgNC+0YEuIi8+DQoJCTx1aXRleHQgbmFtZT0iSU5GT1JNQVRJT05fSDI2NF9GTEFTSFBMQVlFUiIgdmFsdWU9ItCi0LXQutGD0YnQsNGPINCy0LXRgNGB0LjRjyDQv9GA0L7QuNCz0YDRi9Cy0LDRgtC10LvRjyBGbGFzaCBQbGF5ZXIsINGD0YHRgtCw0L3QvtCy0LvQtdC90L3QsNGPINC90LAg0Y3RgtC+0Lwg0LrQvtC80L/RjNGO0YLQtdGA0LUsINC90LUg0L/QvtC00LTQtdGA0LbQuNCy0LDQtdGCINGN0YLQviDQstC40LTQtdC+LiDQqdC10LvQutC90LjRgtC1INCyINC+0LHQu9Cw0YHRgtC4INCy0LjQtNC10L4sINGH0YLQvtCx0Ysg0LfQsNCz0YDRg9C30LjRgtGMINC/0L7RgdC70LXQtNC90Y7RjiDQstC10YDRgdC40Y4g0L/RgNC+0LjQs9GA0YvQstCw0YLQtdC70Y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Qn9C+0LrQsNC30YvQstCw0YLRjCDQstGA0LXQt9C60YMg0YPRh9Cw0YHRgtC90LjQutCw0LwiLz4NCgkJPHVpdGV4dCBuYW1lPSJNVVRFIiB2YWx1ZT0i0J7RgtC60LvRjtGH0LjRgtGMINC30LLRg9C6Ii8+DQoJCTx1aXRleHQgbmFtZT0iRE9DV1JBUF9USVRMRSIgdmFsdWU9ItCS0LvQvtC20LXQvdC40LUg0LIg0YTQsNC50LsgQWRvYmUgUHJlc2VudGVyIi8+DQoJCTx1aXRleHQgbmFtZT0iRE9DV1JBUF9NU0ciIHZhbHVlPSLQodC+0YXRgNCw0L3QuNGC0Ywg0LIg0L/QsNC/0LrRgyAmcXVvdDvQnNC+0Lkg0LrQvtC80L/RjNGO0YLQtdGAJnF1b3Q7Ii8+DQoJCTx1aXRleHQgbmFtZT0iRE9DV1JBUF9QUk9NUFQiIHZhbHVlPSLQqdC10LvQutC90YPRgtGMINC00LvRjyDQt9Cw0LPRgNGD0LfQutC4Ii8+DQoJPC9sYW5ndWFnZT4NCjwvY29uZmlndXJhdGlvbj4NCg=="/>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1&quot;/&gt;&lt;lineCharCount val=&quot;25&quot;/&gt;&lt;lineCharCount val=&quot;12&quot;/&gt;&lt;lineCharCount val=&quot;17&quot;/&gt;&lt;lineCharCount val=&quot;16&quot;/&gt;&lt;lineCharCount val=&quot;14&quot;/&gt;&lt;/TableIndex&gt;&lt;/ShapeTextInfo&gt;"/>
  <p:tag name="HTML_SHAPEINFO" val="&lt;ThreeDShapeInfo&gt;&lt;uuid val=&quot;&quot;/&gt;&lt;isInvalidForFieldText val=&quot;0&quot;/&gt;&lt;Image&gt;&lt;filename val=&quot;C:\Users\schre002\AppData\Local\Temp\PR\data\asimages\{6BB32D8F-D30E-4D30-B466-41FDD8835893}_7.png&quot;/&gt;&lt;left val=&quot;383&quot;/&gt;&lt;top val=&quot;287&quot;/&gt;&lt;width val=&quot;337&quot;/&gt;&lt;height val=&quot;207&quot;/&gt;&lt;hasText val=&quot;1&quot;/&gt;&lt;/Image&gt;&lt;/ThreeDShape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2&quot;/&gt;&lt;lineCharCount val=&quot;25&quot;/&gt;&lt;/TableIndex&gt;&lt;/ShapeTextInfo&gt;"/>
  <p:tag name="HTML_SHAPEINFO" val="&lt;ThreeDShapeInfo&gt;&lt;uuid val=&quot;&quot;/&gt;&lt;isInvalidForFieldText val=&quot;0&quot;/&gt;&lt;Image&gt;&lt;filename val=&quot;C:\Users\schre002\AppData\Local\Temp\PR\data\asimages\{1FDFE163-2552-4737-9F61-C602592E1265}_7.png&quot;/&gt;&lt;left val=&quot;2&quot;/&gt;&lt;top val=&quot;349&quot;/&gt;&lt;width val=&quot;360&quot;/&gt;&lt;height val=&quot;95&quot;/&gt;&lt;hasText val=&quot;1&quot;/&gt;&lt;/Image&gt;&lt;/ThreeDShape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HTML_SHAPEINFO" val="&lt;ThreeDShapeInfo&gt;&lt;uuid val=&quot;&quot;/&gt;&lt;isInvalidForFieldText val=&quot;0&quot;/&gt;&lt;Image&gt;&lt;filename val=&quot;C:\Users\schre002\AppData\Local\Temp\PR\data\asimages\{39739543-639B-42FB-9D49-A377D7497CAE}_7.png&quot;/&gt;&lt;left val=&quot;294&quot;/&gt;&lt;top val=&quot;506&quot;/&gt;&lt;width val=&quot;145&quot;/&gt;&lt;height val=&quot;20&quot;/&gt;&lt;hasText val=&quot;1&quot;/&gt;&lt;/Image&gt;&lt;/ThreeDShapeInfo&gt;"/>
</p:tagLst>
</file>

<file path=ppt/tags/tag104.xml><?xml version="1.0" encoding="utf-8"?>
<p:tagLst xmlns:a="http://schemas.openxmlformats.org/drawingml/2006/main" xmlns:r="http://schemas.openxmlformats.org/officeDocument/2006/relationships" xmlns:p="http://schemas.openxmlformats.org/presentationml/2006/main">
  <p:tag name="PPSNARRATION" val="6,1466333373,G:\BBE\SARE\Grant Programs\Partnership (ONC)\2021 ONC\2021NCR-SAREPartnershipGrantApplication.7.21.20_pptx\Media.ppcx"/>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quot;/&gt;&lt;lineCharCount val=&quot;27&quot;/&gt;&lt;/TableIndex&gt;&lt;/ShapeTextInfo&gt;"/>
  <p:tag name="HTML_SHAPEINFO" val="&lt;ThreeDShapeInfo&gt;&lt;uuid val=&quot;&quot;/&gt;&lt;isInvalidForFieldText val=&quot;0&quot;/&gt;&lt;Image&gt;&lt;filename val=&quot;C:\Users\schre002\AppData\Local\Temp\PR\data\asimages\{05503EFB-F9A2-45C2-B568-788B46FCBD28}_8.png&quot;/&gt;&lt;left val=&quot;-6&quot;/&gt;&lt;top val=&quot;0&quot;/&gt;&lt;width val=&quot;622&quot;/&gt;&lt;height val=&quot;125&quot;/&gt;&lt;hasText val=&quot;1&quot;/&gt;&lt;/Image&gt;&lt;/ThreeDShape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quot;/&gt;&lt;isInvalidForFieldText val=&quot;0&quot;/&gt;&lt;Image&gt;&lt;filename val=&quot;C:\Users\schre002\AppData\Local\Temp\PR\data\asimages\{57460F8C-F654-4239-83F8-FA7DC3388AD4}_8.png&quot;/&gt;&lt;left val=&quot;334&quot;/&gt;&lt;top val=&quot;458&quot;/&gt;&lt;width val=&quot;145&quot;/&gt;&lt;height val=&quot;20&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18&quot;/&gt;&lt;lineCharCount val=&quot;30&quot;/&gt;&lt;lineCharCount val=&quot;17&quot;/&gt;&lt;lineCharCount val=&quot;29&quot;/&gt;&lt;lineCharCount val=&quot;10&quot;/&gt;&lt;lineCharCount val=&quot;28&quot;/&gt;&lt;lineCharCount val=&quot;20&quot;/&gt;&lt;lineCharCount val=&quot;26&quot;/&gt;&lt;lineCharCount val=&quot;32&quot;/&gt;&lt;lineCharCount val=&quot;9&quot;/&gt;&lt;lineCharCount val=&quot;1&quot;/&gt;&lt;/TableIndex&gt;&lt;/ShapeTextInfo&gt;"/>
  <p:tag name="HTML_SHAPEINFO" val="&lt;ThreeDShapeInfo&gt;&lt;uuid val=&quot;&quot;/&gt;&lt;isInvalidForFieldText val=&quot;0&quot;/&gt;&lt;Image&gt;&lt;filename val=&quot;C:\Users\schre002\AppData\Local\Temp\PR\data\asimages\{FECE0AC1-DA4B-4B15-824E-610E09903BC3}_8.png&quot;/&gt;&lt;left val=&quot;0&quot;/&gt;&lt;top val=&quot;142&quot;/&gt;&lt;width val=&quot;412&quot;/&gt;&lt;height val=&quot;402&quot;/&gt;&lt;hasText val=&quot;1&quot;/&gt;&lt;/Image&gt;&lt;/ThreeDShapeInfo&gt;"/>
</p:tagLst>
</file>

<file path=ppt/tags/tag111.xml><?xml version="1.0" encoding="utf-8"?>
<p:tagLst xmlns:a="http://schemas.openxmlformats.org/drawingml/2006/main" xmlns:r="http://schemas.openxmlformats.org/officeDocument/2006/relationships" xmlns:p="http://schemas.openxmlformats.org/presentationml/2006/main">
  <p:tag name="PPSNARRATION" val="7,1466333373,G:\BBE\SARE\Grant Programs\Partnership (ONC)\2021 ONC\2021NCR-SAREPartnershipGrantApplication.7.21.20_pptx\Media.ppcx"/>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quot;/&gt;&lt;lineCharCount val=&quot;17&quot;/&gt;&lt;/TableIndex&gt;&lt;/ShapeTextInfo&gt;"/>
  <p:tag name="HTML_SHAPEINFO" val="&lt;ThreeDShapeInfo&gt;&lt;uuid val=&quot;&quot;/&gt;&lt;isInvalidForFieldText val=&quot;0&quot;/&gt;&lt;Image&gt;&lt;filename val=&quot;C:\Users\schre002\AppData\Local\Temp\PR\data\asimages\{D5D95A71-A76D-4334-BEC7-BFA2D71E325C}_9.png&quot;/&gt;&lt;left val=&quot;-4&quot;/&gt;&lt;top val=&quot;0&quot;/&gt;&lt;width val=&quot;380&quot;/&gt;&lt;height val=&quot;157&quot;/&gt;&lt;hasText val=&quot;1&quot;/&gt;&lt;/Image&gt;&lt;/ThreeDShape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32&quot;/&gt;&lt;lineCharCount val=&quot;26&quot;/&gt;&lt;lineCharCount val=&quot;21&quot;/&gt;&lt;lineCharCount val=&quot;20&quot;/&gt;&lt;lineCharCount val=&quot;30&quot;/&gt;&lt;lineCharCount val=&quot;12&quot;/&gt;&lt;lineCharCount val=&quot;30&quot;/&gt;&lt;lineCharCount val=&quot;13&quot;/&gt;&lt;lineCharCount val=&quot;24&quot;/&gt;&lt;lineCharCount val=&quot;30&quot;/&gt;&lt;lineCharCount val=&quot;12&quot;/&gt;&lt;/TableIndex&gt;&lt;/ShapeTextInfo&gt;"/>
  <p:tag name="HTML_SHAPEINFO" val="&lt;ThreeDShapeInfo&gt;&lt;uuid val=&quot;&quot;/&gt;&lt;isInvalidForFieldText val=&quot;0&quot;/&gt;&lt;Image&gt;&lt;filename val=&quot;C:\Users\schre002\AppData\Local\Temp\PR\data\asimages\{58D83EDA-4441-4F2E-884C-D37A3B1F3597}_9.png&quot;/&gt;&lt;left val=&quot;0&quot;/&gt;&lt;top val=&quot;155&quot;/&gt;&lt;width val=&quot;370&quot;/&gt;&lt;height val=&quot;390&quot;/&gt;&lt;hasText val=&quot;1&quot;/&gt;&lt;/Image&gt;&lt;/ThreeDShape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 name="HTML_SHAPEINFO" val="&lt;ThreeDShapeInfo&gt;&lt;uuid val=&quot;&quot;/&gt;&lt;isInvalidForFieldText val=&quot;0&quot;/&gt;&lt;Image&gt;&lt;filename val=&quot;C:\Users\schre002\AppData\Local\Temp\PR\data\asimages\{F5195CF6-11A6-42EC-B1DD-1A99878BB59E}_9.png&quot;/&gt;&lt;left val=&quot;371&quot;/&gt;&lt;top val=&quot;503&quot;/&gt;&lt;width val=&quot;145&quot;/&gt;&lt;height val=&quot;20&quot;/&gt;&lt;hasText val=&quot;1&quot;/&gt;&lt;/Image&gt;&lt;/ThreeDShapeInfo&gt;"/>
</p:tagLst>
</file>

<file path=ppt/tags/tag115.xml><?xml version="1.0" encoding="utf-8"?>
<p:tagLst xmlns:a="http://schemas.openxmlformats.org/drawingml/2006/main" xmlns:r="http://schemas.openxmlformats.org/officeDocument/2006/relationships" xmlns:p="http://schemas.openxmlformats.org/presentationml/2006/main">
  <p:tag name="PPSNARRATION" val="8,1466333373,G:\BBE\SARE\Grant Programs\Partnership (ONC)\2021 ONC\2021NCR-SAREPartnershipGrantApplication.7.21.20_pptx\Media.ppcx"/>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14&quot;/&gt;&lt;lineCharCount val=&quot;9&quot;/&gt;&lt;lineCharCount val=&quot;9&quot;/&gt;&lt;lineCharCount val=&quot;10&quot;/&gt;&lt;lineCharCount val=&quot;13&quot;/&gt;&lt;lineCharCount val=&quot;13&quot;/&gt;&lt;lineCharCount val=&quot;11&quot;/&gt;&lt;lineCharCount val=&quot;5&quot;/&gt;&lt;/TableIndex&gt;&lt;/ShapeTextInfo&gt;"/>
  <p:tag name="HTML_SHAPEINFO" val="&lt;ThreeDShapeInfo&gt;&lt;uuid val=&quot;&quot;/&gt;&lt;isInvalidForFieldText val=&quot;0&quot;/&gt;&lt;Image&gt;&lt;filename val=&quot;C:\Users\schre002\AppData\Local\Temp\PR\data\asimages\{62FD45FD-E9D3-4307-8BFB-C037618D3400}_10.png&quot;/&gt;&lt;left val=&quot;21&quot;/&gt;&lt;top val=&quot;249&quot;/&gt;&lt;width val=&quot;150&quot;/&gt;&lt;height val=&quot;211&quot;/&gt;&lt;hasText val=&quot;1&quot;/&gt;&lt;/Image&gt;&lt;/ThreeDShapeInfo&gt;"/>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8.xml><?xml version="1.0" encoding="utf-8"?>
<p:tagLst xmlns:a="http://schemas.openxmlformats.org/drawingml/2006/main" xmlns:r="http://schemas.openxmlformats.org/officeDocument/2006/relationships" xmlns:p="http://schemas.openxmlformats.org/presentationml/2006/main">
  <p:tag name="PPSNARRATION" val="9,1466333373,G:\BBE\SARE\Grant Programs\Partnership (ONC)\2021 ONC\2021NCR-SAREPartnershipGrantApplication.7.21.20_pptx\Media.ppcx"/>
</p:tagLst>
</file>

<file path=ppt/tags/tag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quot;/&gt;&lt;isInvalidForFieldText val=&quot;0&quot;/&gt;&lt;Image&gt;&lt;filename val=&quot;C:\Users\schre002\AppData\Local\Temp\PR\data\asimages\{2E2B5056-6BB2-4DFB-81A3-AF0C66BFEBAE}_11.png&quot;/&gt;&lt;left val=&quot;17&quot;/&gt;&lt;top val=&quot;13&quot;/&gt;&lt;width val=&quot;362&quot;/&gt;&lt;height val=&quot;93&quot;/&gt;&lt;hasText val=&quot;1&quot;/&gt;&lt;/Image&gt;&lt;/ThreeDShapeInfo&gt;"/>
</p:tagLst>
</file>

<file path=ppt/tags/tag1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5&quot;/&gt;&lt;lineCharCount val=&quot;40&quot;/&gt;&lt;lineCharCount val=&quot;1&quot;/&gt;&lt;lineCharCount val=&quot;37&quot;/&gt;&lt;lineCharCount val=&quot;35&quot;/&gt;&lt;lineCharCount val=&quot;35&quot;/&gt;&lt;lineCharCount val=&quot;1&quot;/&gt;&lt;lineCharCount val=&quot;19&quot;/&gt;&lt;lineCharCount val=&quot;1&quot;/&gt;&lt;lineCharCount val=&quot;37&quot;/&gt;&lt;lineCharCount val=&quot;37&quot;/&gt;&lt;lineCharCount val=&quot;29&quot;/&gt;&lt;lineCharCount val=&quot;26&quot;/&gt;&lt;lineCharCount val=&quot;1&quot;/&gt;&lt;lineCharCount val=&quot;39&quot;/&gt;&lt;lineCharCount val=&quot;6&quot;/&gt;&lt;/TableIndex&gt;&lt;/ShapeTextInfo&gt;"/>
  <p:tag name="HTML_SHAPEINFO" val="&lt;ThreeDShapeInfo&gt;&lt;uuid val=&quot;&quot;/&gt;&lt;isInvalidForFieldText val=&quot;0&quot;/&gt;&lt;Image&gt;&lt;filename val=&quot;C:\Users\schre002\AppData\Local\Temp\PR\data\asimages\{78C51FD1-372A-4071-9101-9CE64FF4666B}_11.png&quot;/&gt;&lt;left val=&quot;0&quot;/&gt;&lt;top val=&quot;153&quot;/&gt;&lt;width val=&quot;422&quot;/&gt;&lt;height val=&quot;370&quot;/&gt;&lt;hasText val=&quot;1&quot;/&gt;&lt;/Image&gt;&lt;/ThreeDShapeInfo&gt;"/>
</p:tagLst>
</file>

<file path=ppt/tags/tag124.xml><?xml version="1.0" encoding="utf-8"?>
<p:tagLst xmlns:a="http://schemas.openxmlformats.org/drawingml/2006/main" xmlns:r="http://schemas.openxmlformats.org/officeDocument/2006/relationships" xmlns:p="http://schemas.openxmlformats.org/presentationml/2006/main">
  <p:tag name="PPSNARRATION" val="10,1466333373,G:\BBE\SARE\Grant Programs\Partnership (ONC)\2021 ONC\2021NCR-SAREPartnershipGrantApplication.7.21.20_pptx\Media.ppcx"/>
</p:tagLst>
</file>

<file path=ppt/tags/tag1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quot;/&gt;&lt;isInvalidForFieldText val=&quot;0&quot;/&gt;&lt;Image&gt;&lt;filename val=&quot;C:\Users\schre002\AppData\Local\Temp\PR\data\asimages\{3471C3B3-4ED8-48B3-85AC-2FACB68C7226}_12.png&quot;/&gt;&lt;left val=&quot;-16&quot;/&gt;&lt;top val=&quot;2&quot;/&gt;&lt;width val=&quot;394&quot;/&gt;&lt;height val=&quot;89&quot;/&gt;&lt;hasText val=&quot;1&quot;/&gt;&lt;/Image&gt;&lt;/ThreeDShapeInfo&gt;"/>
</p:tagLst>
</file>

<file path=ppt/tags/tag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6&quot;/&gt;&lt;lineCharCount val=&quot;8&quot;/&gt;&lt;lineCharCount val=&quot;19&quot;/&gt;&lt;lineCharCount val=&quot;32&quot;/&gt;&lt;lineCharCount val=&quot;18&quot;/&gt;&lt;lineCharCount val=&quot;31&quot;/&gt;&lt;lineCharCount val=&quot;14&quot;/&gt;&lt;lineCharCount val=&quot;37&quot;/&gt;&lt;lineCharCount val=&quot;9&quot;/&gt;&lt;lineCharCount val=&quot;31&quot;/&gt;&lt;lineCharCount val=&quot;20&quot;/&gt;&lt;lineCharCount val=&quot;32&quot;/&gt;&lt;lineCharCount val=&quot;32&quot;/&gt;&lt;lineCharCount val=&quot;35&quot;/&gt;&lt;lineCharCount val=&quot;35&quot;/&gt;&lt;lineCharCount val=&quot;34&quot;/&gt;&lt;lineCharCount val=&quot;25&quot;/&gt;&lt;/TableIndex&gt;&lt;/ShapeTextInfo&gt;"/>
  <p:tag name="HTML_SHAPEINFO" val="&lt;ThreeDShapeInfo&gt;&lt;uuid val=&quot;&quot;/&gt;&lt;isInvalidForFieldText val=&quot;0&quot;/&gt;&lt;Image&gt;&lt;filename val=&quot;C:\Users\schre002\AppData\Local\Temp\PR\data\asimages\{0BF80C98-5C59-4482-86C6-F59A211D66D2}_12.png&quot;/&gt;&lt;left val=&quot;-3&quot;/&gt;&lt;top val=&quot;95&quot;/&gt;&lt;width val=&quot;380&quot;/&gt;&lt;height val=&quot;417&quot;/&gt;&lt;hasText val=&quot;1&quot;/&gt;&lt;/Image&gt;&lt;/ThreeDShapeInfo&gt;"/>
</p:tagLst>
</file>

<file path=ppt/tags/tag1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quot;/&gt;&lt;isInvalidForFieldText val=&quot;0&quot;/&gt;&lt;Image&gt;&lt;filename val=&quot;C:\Users\schre002\AppData\Local\Temp\PR\data\asimages\{4555A075-B9EA-4ECE-AF07-48AE64D2BDE3}_12.png&quot;/&gt;&lt;left val=&quot;287&quot;/&gt;&lt;top val=&quot;514&quot;/&gt;&lt;width val=&quot;145&quot;/&gt;&lt;height val=&quot;20&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PPSNARRATION" val="11,1466333373,G:\BBE\SARE\Grant Programs\Partnership (ONC)\2021 ONC\2021NCR-SAREPartnershipGrantApplication.7.21.20_pptx\Media.ppcx"/>
</p:tagLst>
</file>

<file path=ppt/tags/tag1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8&quot;/&gt;&lt;lineCharCount val=&quot;20&quot;/&gt;&lt;lineCharCount val=&quot;21&quot;/&gt;&lt;lineCharCount val=&quot;23&quot;/&gt;&lt;/TableIndex&gt;&lt;/ShapeTextInfo&gt;"/>
  <p:tag name="HTML_SHAPEINFO" val="&lt;ThreeDShapeInfo&gt;&lt;uuid val=&quot;&quot;/&gt;&lt;isInvalidForFieldText val=&quot;0&quot;/&gt;&lt;Image&gt;&lt;filename val=&quot;C:\Users\schre002\AppData\Local\Temp\PR\data\asimages\{A2FE592E-436A-45AC-A57C-A67E6ACEF1E5}_13.png&quot;/&gt;&lt;left val=&quot;491&quot;/&gt;&lt;top val=&quot;299&quot;/&gt;&lt;width val=&quot;198&quot;/&gt;&lt;height val=&quot;126&quot;/&gt;&lt;hasText val=&quot;1&quot;/&gt;&lt;/Image&gt;&lt;/ThreeDShapeInfo&gt;"/>
</p:tagLst>
</file>

<file path=ppt/tags/tag1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3&quot;/&gt;&lt;lineCharCount val=&quot;11&quot;/&gt;&lt;lineCharCount val=&quot;11&quot;/&gt;&lt;/TableIndex&gt;&lt;/ShapeTextInfo&gt;"/>
  <p:tag name="HTML_SHAPEINFO" val="&lt;ThreeDShapeInfo&gt;&lt;uuid val=&quot;&quot;/&gt;&lt;isInvalidForFieldText val=&quot;0&quot;/&gt;&lt;Image&gt;&lt;filename val=&quot;C:\Users\schre002\AppData\Local\Temp\PR\data\asimages\{2190237D-B6CB-404C-BA76-255FFEE21AEC}_13.png&quot;/&gt;&lt;left val=&quot;536&quot;/&gt;&lt;top val=&quot;179&quot;/&gt;&lt;width val=&quot;122&quot;/&gt;&lt;height val=&quot;97&quot;/&gt;&lt;hasText val=&quot;1&quot;/&gt;&lt;/Image&gt;&lt;/ThreeDShapeInfo&gt;"/>
</p:tagLst>
</file>

<file path=ppt/tags/tag1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5.xml><?xml version="1.0" encoding="utf-8"?>
<p:tagLst xmlns:a="http://schemas.openxmlformats.org/drawingml/2006/main" xmlns:r="http://schemas.openxmlformats.org/officeDocument/2006/relationships" xmlns:p="http://schemas.openxmlformats.org/presentationml/2006/main">
  <p:tag name="PPSNARRATION" val="12,1466333373,G:\BBE\SARE\Grant Programs\Partnership (ONC)\2021 ONC\2021NCR-SAREPartnershipGrantApplication.7.21.20_pptx\Media.ppcx"/>
</p:tagLst>
</file>

<file path=ppt/tags/tag1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11&quot;/&gt;&lt;lineCharCount val=&quot;10&quot;/&gt;&lt;lineCharCount val=&quot;9&quot;/&gt;&lt;lineCharCount val=&quot;5&quot;/&gt;&lt;lineCharCount val=&quot;8&quot;/&gt;&lt;/TableIndex&gt;&lt;/ShapeTextInfo&gt;"/>
  <p:tag name="HTML_SHAPEINFO" val="&lt;ThreeDShapeInfo&gt;&lt;uuid val=&quot;&quot;/&gt;&lt;isInvalidForFieldText val=&quot;0&quot;/&gt;&lt;Image&gt;&lt;filename val=&quot;C:\Users\schre002\AppData\Local\Temp\PR\data\asimages\{3379E350-0474-486C-940F-966A20327B49}_14.png&quot;/&gt;&lt;left val=&quot;58&quot;/&gt;&lt;top val=&quot;185&quot;/&gt;&lt;width val=&quot;121&quot;/&gt;&lt;height val=&quot;192&quot;/&gt;&lt;hasText val=&quot;1&quot;/&gt;&lt;/Image&gt;&lt;/ThreeDShapeInfo&gt;"/>
</p:tagLst>
</file>

<file path=ppt/tags/tag1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HTML_SHAPEINFO" val="&lt;ThreeDShapeInfo&gt;&lt;uuid val=&quot;&quot;/&gt;&lt;isInvalidForFieldText val=&quot;0&quot;/&gt;&lt;Image&gt;&lt;filename val=&quot;C:\Users\schre002\AppData\Local\Temp\PR\data\asimages\{0F15CE71-4D4E-44D3-91D3-50FE830024F9}_14.png&quot;/&gt;&lt;left val=&quot;173&quot;/&gt;&lt;top val=&quot;73&quot;/&gt;&lt;width val=&quot;429&quot;/&gt;&lt;height val=&quot;43&quot;/&gt;&lt;hasText val=&quot;1&quot;/&gt;&lt;/Image&gt;&lt;/ThreeDShapeInfo&gt;"/>
</p:tagLst>
</file>

<file path=ppt/tags/tag1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9.xml><?xml version="1.0" encoding="utf-8"?>
<p:tagLst xmlns:a="http://schemas.openxmlformats.org/drawingml/2006/main" xmlns:r="http://schemas.openxmlformats.org/officeDocument/2006/relationships" xmlns:p="http://schemas.openxmlformats.org/presentationml/2006/main">
  <p:tag name="PPSNARRATION" val="13,1466333373,G:\BBE\SARE\Grant Programs\Partnership (ONC)\2021 ONC\2021NCR-SAREPartnershipGrantApplication.7.21.20_pptx\Media.ppcx"/>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1.xml><?xml version="1.0" encoding="utf-8"?>
<p:tagLst xmlns:a="http://schemas.openxmlformats.org/drawingml/2006/main" xmlns:r="http://schemas.openxmlformats.org/officeDocument/2006/relationships" xmlns:p="http://schemas.openxmlformats.org/presentationml/2006/main">
  <p:tag name="PPSNARRATION" val="14,1466333373,G:\BBE\SARE\Grant Programs\Partnership (ONC)\2021 ONC\2021NCR-SAREPartnershipGrantApplication.7.21.20_pptx\Media.ppcx"/>
</p:tagLst>
</file>

<file path=ppt/tags/tag142.xml><?xml version="1.0" encoding="utf-8"?>
<p:tagLst xmlns:a="http://schemas.openxmlformats.org/drawingml/2006/main" xmlns:r="http://schemas.openxmlformats.org/officeDocument/2006/relationships" xmlns:p="http://schemas.openxmlformats.org/presentationml/2006/main">
  <p:tag name="PPSNARRATION" val="15,1466333373,G:\BBE\SARE\Grant Programs\Partnership (ONC)\2021 ONC\2021NCR-SAREPartnershipGrantApplication.7.21.20_pptx\Media.ppcx"/>
</p:tagLst>
</file>

<file path=ppt/tags/tag1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7&quot;/&gt;&lt;lineCharCount val=&quot;19&quot;/&gt;&lt;/TableIndex&gt;&lt;/ShapeTextInfo&gt;"/>
  <p:tag name="HTML_SHAPEINFO" val="&lt;ThreeDShapeInfo&gt;&lt;uuid val=&quot;&quot;/&gt;&lt;isInvalidForFieldText val=&quot;0&quot;/&gt;&lt;Image&gt;&lt;filename val=&quot;C:\Users\schre002\AppData\Local\Temp\PR\data\asimages\{1E1D6979-2BF9-46FF-8A89-9656E40BB281}_17.png&quot;/&gt;&lt;left val=&quot;21&quot;/&gt;&lt;top val=&quot;11&quot;/&gt;&lt;width val=&quot;688&quot;/&gt;&lt;height val=&quot;120&quot;/&gt;&lt;hasText val=&quot;1&quot;/&gt;&lt;/Image&gt;&lt;/ThreeDShapeInfo&gt;"/>
</p:tagLst>
</file>

<file path=ppt/tags/tag1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88&quot;/&gt;&lt;lineCharCount val=&quot;90&quot;/&gt;&lt;lineCharCount val=&quot;92&quot;/&gt;&lt;lineCharCount val=&quot;36&quot;/&gt;&lt;lineCharCount val=&quot;82&quot;/&gt;&lt;lineCharCount val=&quot;60&quot;/&gt;&lt;lineCharCount val=&quot;89&quot;/&gt;&lt;lineCharCount val=&quot;90&quot;/&gt;&lt;lineCharCount val=&quot;94&quot;/&gt;&lt;lineCharCount val=&quot;94&quot;/&gt;&lt;lineCharCount val=&quot;43&quot;/&gt;&lt;lineCharCount val=&quot;1&quot;/&gt;&lt;/TableIndex&gt;&lt;/ShapeTextInfo&gt;"/>
  <p:tag name="HTML_SHAPEINFO" val="&lt;ThreeDShapeInfo&gt;&lt;uuid val=&quot;&quot;/&gt;&lt;isInvalidForFieldText val=&quot;0&quot;/&gt;&lt;Image&gt;&lt;filename val=&quot;C:\Users\schre002\AppData\Local\Temp\PR\data\asimages\{C613EE54-A16A-4E8E-B842-BB7F5C188680}_17.png&quot;/&gt;&lt;left val=&quot;32&quot;/&gt;&lt;top val=&quot;119&quot;/&gt;&lt;width val=&quot;651&quot;/&gt;&lt;height val=&quot;359&quot;/&gt;&lt;hasText val=&quot;1&quot;/&gt;&lt;/Image&gt;&lt;/ThreeDShapeInfo&gt;"/>
</p:tagLst>
</file>

<file path=ppt/tags/tag145.xml><?xml version="1.0" encoding="utf-8"?>
<p:tagLst xmlns:a="http://schemas.openxmlformats.org/drawingml/2006/main" xmlns:r="http://schemas.openxmlformats.org/officeDocument/2006/relationships" xmlns:p="http://schemas.openxmlformats.org/presentationml/2006/main">
  <p:tag name="PPSNARRATION" val="16,1466333373,G:\BBE\SARE\Grant Programs\Partnership (ONC)\2021 ONC\2021NCR-SAREPartnershipGrantApplication.7.21.20_pptx\Media.ppcx"/>
</p:tagLst>
</file>

<file path=ppt/tags/tag1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 name="HTML_SHAPEINFO" val="&lt;ThreeDShapeInfo&gt;&lt;uuid val=&quot;&quot;/&gt;&lt;isInvalidForFieldText val=&quot;0&quot;/&gt;&lt;Image&gt;&lt;filename val=&quot;C:\Users\schre002\AppData\Local\Temp\PR\data\asimages\{25ADDCCF-7874-472D-A757-8ABAD65EB3B0}_18.png&quot;/&gt;&lt;left val=&quot;35&quot;/&gt;&lt;top val=&quot;10&quot;/&gt;&lt;width val=&quot;649&quot;/&gt;&lt;height val=&quot;93&quot;/&gt;&lt;hasText val=&quot;1&quot;/&gt;&lt;/Image&gt;&lt;/ThreeDShapeInfo&gt;"/>
</p:tagLst>
</file>

<file path=ppt/tags/tag1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7&quot;/&gt;&lt;lineCharCount val=&quot;83&quot;/&gt;&lt;lineCharCount val=&quot;84&quot;/&gt;&lt;lineCharCount val=&quot;86&quot;/&gt;&lt;lineCharCount val=&quot;88&quot;/&gt;&lt;lineCharCount val=&quot;83&quot;/&gt;&lt;lineCharCount val=&quot;54&quot;/&gt;&lt;lineCharCount val=&quot;81&quot;/&gt;&lt;lineCharCount val=&quot;79&quot;/&gt;&lt;lineCharCount val=&quot;82&quot;/&gt;&lt;lineCharCount val=&quot;85&quot;/&gt;&lt;lineCharCount val=&quot;50&quot;/&gt;&lt;lineCharCount val=&quot;81&quot;/&gt;&lt;lineCharCount val=&quot;84&quot;/&gt;&lt;lineCharCount val=&quot;78&quot;/&gt;&lt;lineCharCount val=&quot;82&quot;/&gt;&lt;lineCharCount val=&quot;30&quot;/&gt;&lt;lineCharCount val=&quot;1&quot;/&gt;&lt;/TableIndex&gt;&lt;/ShapeTextInfo&gt;"/>
  <p:tag name="HTML_SHAPEINFO" val="&lt;ThreeDShapeInfo&gt;&lt;uuid val=&quot;&quot;/&gt;&lt;isInvalidForFieldText val=&quot;0&quot;/&gt;&lt;Image&gt;&lt;filename val=&quot;C:\Users\schre002\AppData\Local\Temp\PR\data\asimages\{ABB909A7-A8C5-4628-BD18-A8BE350B5FCE}_18.png&quot;/&gt;&lt;left val=&quot;33&quot;/&gt;&lt;top val=&quot;83&quot;/&gt;&lt;width val=&quot;651&quot;/&gt;&lt;height val=&quot;399&quot;/&gt;&lt;hasText val=&quot;1&quot;/&gt;&lt;/Image&gt;&lt;/ThreeDShapeInfo&gt;"/>
</p:tagLst>
</file>

<file path=ppt/tags/tag148.xml><?xml version="1.0" encoding="utf-8"?>
<p:tagLst xmlns:a="http://schemas.openxmlformats.org/drawingml/2006/main" xmlns:r="http://schemas.openxmlformats.org/officeDocument/2006/relationships" xmlns:p="http://schemas.openxmlformats.org/presentationml/2006/main">
  <p:tag name="PPSNARRATION" val="17,1466333373,G:\BBE\SARE\Grant Programs\Partnership (ONC)\2021 ONC\2021NCR-SAREPartnershipGrantApplication.7.21.20_pptx\Media.ppcx"/>
</p:tagLst>
</file>

<file path=ppt/tags/tag1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 name="HTML_SHAPEINFO" val="&lt;ThreeDShapeInfo&gt;&lt;uuid val=&quot;&quot;/&gt;&lt;isInvalidForFieldText val=&quot;0&quot;/&gt;&lt;Image&gt;&lt;filename val=&quot;C:\Users\schre002\AppData\Local\Temp\PR\data\asimages\{AC237949-2F9E-40FC-9628-7F42B0021C08}_19.png&quot;/&gt;&lt;left val=&quot;35&quot;/&gt;&lt;top val=&quot;10&quot;/&gt;&lt;width val=&quot;649&quot;/&gt;&lt;height val=&quot;93&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9&quot;/&gt;&lt;lineCharCount val=&quot;86&quot;/&gt;&lt;lineCharCount val=&quot;82&quot;/&gt;&lt;lineCharCount val=&quot;84&quot;/&gt;&lt;lineCharCount val=&quot;87&quot;/&gt;&lt;lineCharCount val=&quot;81&quot;/&gt;&lt;lineCharCount val=&quot;53&quot;/&gt;&lt;lineCharCount val=&quot;85&quot;/&gt;&lt;lineCharCount val=&quot;20&quot;/&gt;&lt;lineCharCount val=&quot;72&quot;/&gt;&lt;lineCharCount val=&quot;77&quot;/&gt;&lt;lineCharCount val=&quot;83&quot;/&gt;&lt;lineCharCount val=&quot;84&quot;/&gt;&lt;lineCharCount val=&quot;82&quot;/&gt;&lt;lineCharCount val=&quot;87&quot;/&gt;&lt;lineCharCount val=&quot;84&quot;/&gt;&lt;lineCharCount val=&quot;82&quot;/&gt;&lt;lineCharCount val=&quot;86&quot;/&gt;&lt;lineCharCount val=&quot;85&quot;/&gt;&lt;lineCharCount val=&quot;27&quot;/&gt;&lt;/TableIndex&gt;&lt;/ShapeTextInfo&gt;"/>
  <p:tag name="HTML_SHAPEINFO" val="&lt;ThreeDShapeInfo&gt;&lt;uuid val=&quot;&quot;/&gt;&lt;isInvalidForFieldText val=&quot;0&quot;/&gt;&lt;Image&gt;&lt;filename val=&quot;C:\Users\schre002\AppData\Local\Temp\PR\data\asimages\{2C9A1559-3DE0-4725-BF89-48BC91D67DCB}_19.png&quot;/&gt;&lt;left val=&quot;35&quot;/&gt;&lt;top val=&quot;77&quot;/&gt;&lt;width val=&quot;654&quot;/&gt;&lt;height val=&quot;416&quot;/&gt;&lt;hasText val=&quot;1&quot;/&gt;&lt;/Image&gt;&lt;/ThreeDShapeInfo&gt;"/>
</p:tagLst>
</file>

<file path=ppt/tags/tag151.xml><?xml version="1.0" encoding="utf-8"?>
<p:tagLst xmlns:a="http://schemas.openxmlformats.org/drawingml/2006/main" xmlns:r="http://schemas.openxmlformats.org/officeDocument/2006/relationships" xmlns:p="http://schemas.openxmlformats.org/presentationml/2006/main">
  <p:tag name="PPSNARRATION" val="18,1466333373,G:\BBE\SARE\Grant Programs\Partnership (ONC)\2021 ONC\2021NCR-SAREPartnershipGrantApplication.7.21.20_pptx\Media.ppcx"/>
</p:tagLst>
</file>

<file path=ppt/tags/tag1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 name="HTML_SHAPEINFO" val="&lt;ThreeDShapeInfo&gt;&lt;uuid val=&quot;&quot;/&gt;&lt;isInvalidForFieldText val=&quot;0&quot;/&gt;&lt;Image&gt;&lt;filename val=&quot;C:\Users\schre002\AppData\Local\Temp\PR\data\asimages\{8A4C4A33-CEA8-499F-BD57-36D6475EFB2D}_20.png&quot;/&gt;&lt;left val=&quot;35&quot;/&gt;&lt;top val=&quot;10&quot;/&gt;&lt;width val=&quot;649&quot;/&gt;&lt;height val=&quot;93&quot;/&gt;&lt;hasText val=&quot;1&quot;/&gt;&lt;/Image&gt;&lt;/ThreeDShapeInfo&gt;"/>
</p:tagLst>
</file>

<file path=ppt/tags/tag1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87&quot;/&gt;&lt;lineCharCount val=&quot;29&quot;/&gt;&lt;lineCharCount val=&quot;67&quot;/&gt;&lt;lineCharCount val=&quot;88&quot;/&gt;&lt;lineCharCount val=&quot;87&quot;/&gt;&lt;lineCharCount val=&quot;83&quot;/&gt;&lt;lineCharCount val=&quot;82&quot;/&gt;&lt;lineCharCount val=&quot;39&quot;/&gt;&lt;lineCharCount val=&quot;79&quot;/&gt;&lt;lineCharCount val=&quot;83&quot;/&gt;&lt;lineCharCount val=&quot;82&quot;/&gt;&lt;lineCharCount val=&quot;84&quot;/&gt;&lt;lineCharCount val=&quot;44&quot;/&gt;&lt;/TableIndex&gt;&lt;/ShapeTextInfo&gt;"/>
  <p:tag name="HTML_SHAPEINFO" val="&lt;ThreeDShapeInfo&gt;&lt;uuid val=&quot;&quot;/&gt;&lt;isInvalidForFieldText val=&quot;0&quot;/&gt;&lt;Image&gt;&lt;filename val=&quot;C:\Users\schre002\AppData\Local\Temp\PR\data\asimages\{2CE64E31-F186-45DB-999A-2A947BF1ACF6}_20.png&quot;/&gt;&lt;left val=&quot;33&quot;/&gt;&lt;top val=&quot;83&quot;/&gt;&lt;width val=&quot;654&quot;/&gt;&lt;height val=&quot;399&quot;/&gt;&lt;hasText val=&quot;1&quot;/&gt;&lt;/Image&gt;&lt;/ThreeDShapeInfo&gt;"/>
</p:tagLst>
</file>

<file path=ppt/tags/tag154.xml><?xml version="1.0" encoding="utf-8"?>
<p:tagLst xmlns:a="http://schemas.openxmlformats.org/drawingml/2006/main" xmlns:r="http://schemas.openxmlformats.org/officeDocument/2006/relationships" xmlns:p="http://schemas.openxmlformats.org/presentationml/2006/main">
  <p:tag name="PPSNARRATION" val="19,1466333373,G:\BBE\SARE\Grant Programs\Partnership (ONC)\2021 ONC\2021NCR-SAREPartnershipGrantApplication.7.21.20_pptx\Media.ppcx"/>
</p:tagLst>
</file>

<file path=ppt/tags/tag1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 name="HTML_SHAPEINFO" val="&lt;ThreeDShapeInfo&gt;&lt;uuid val=&quot;&quot;/&gt;&lt;isInvalidForFieldText val=&quot;0&quot;/&gt;&lt;Image&gt;&lt;filename val=&quot;C:\Users\schre002\AppData\Local\Temp\PR\data\asimages\{2B382C6A-998C-447E-9809-5B863E4A3426}_21.png&quot;/&gt;&lt;left val=&quot;35&quot;/&gt;&lt;top val=&quot;10&quot;/&gt;&lt;width val=&quot;649&quot;/&gt;&lt;height val=&quot;93&quot;/&gt;&lt;hasText val=&quot;1&quot;/&gt;&lt;/Image&gt;&lt;/ThreeDShapeInfo&gt;"/>
</p:tagLst>
</file>

<file path=ppt/tags/tag1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76&quot;/&gt;&lt;lineCharCount val=&quot;39&quot;/&gt;&lt;lineCharCount val=&quot;54&quot;/&gt;&lt;lineCharCount val=&quot;86&quot;/&gt;&lt;lineCharCount val=&quot;87&quot;/&gt;&lt;lineCharCount val=&quot;78&quot;/&gt;&lt;lineCharCount val=&quot;88&quot;/&gt;&lt;lineCharCount val=&quot;84&quot;/&gt;&lt;lineCharCount val=&quot;81&quot;/&gt;&lt;lineCharCount val=&quot;85&quot;/&gt;&lt;lineCharCount val=&quot;34&quot;/&gt;&lt;lineCharCount val=&quot;81&quot;/&gt;&lt;lineCharCount val=&quot;16&quot;/&gt;&lt;lineCharCount val=&quot;1&quot;/&gt;&lt;/TableIndex&gt;&lt;/ShapeTextInfo&gt;"/>
  <p:tag name="HTML_SHAPEINFO" val="&lt;ThreeDShapeInfo&gt;&lt;uuid val=&quot;&quot;/&gt;&lt;isInvalidForFieldText val=&quot;0&quot;/&gt;&lt;Image&gt;&lt;filename val=&quot;C:\Users\schre002\AppData\Local\Temp\PR\data\asimages\{EF8D198C-CE46-460F-9D1A-22ED0A2518A4}_21.png&quot;/&gt;&lt;left val=&quot;33&quot;/&gt;&lt;top val=&quot;83&quot;/&gt;&lt;width val=&quot;655&quot;/&gt;&lt;height val=&quot;399&quot;/&gt;&lt;hasText val=&quot;1&quot;/&gt;&lt;/Image&gt;&lt;/ThreeDShapeInfo&gt;"/>
</p:tagLst>
</file>

<file path=ppt/tags/tag157.xml><?xml version="1.0" encoding="utf-8"?>
<p:tagLst xmlns:a="http://schemas.openxmlformats.org/drawingml/2006/main" xmlns:r="http://schemas.openxmlformats.org/officeDocument/2006/relationships" xmlns:p="http://schemas.openxmlformats.org/presentationml/2006/main">
  <p:tag name="PPSNARRATION" val="20,1466333373,G:\BBE\SARE\Grant Programs\Partnership (ONC)\2021 ONC\2021NCR-SAREPartnershipGrantApplication.7.21.20_pptx\Media.ppcx"/>
</p:tagLst>
</file>

<file path=ppt/tags/tag1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quot;/&gt;&lt;isInvalidForFieldText val=&quot;0&quot;/&gt;&lt;Image&gt;&lt;filename val=&quot;C:\Users\schre002\AppData\Local\Temp\PR\data\asimages\{76A13971-F315-469C-8EC1-735B637FC4A8}_22.png&quot;/&gt;&lt;left val=&quot;149&quot;/&gt;&lt;top val=&quot;30&quot;/&gt;&lt;width val=&quot;451&quot;/&gt;&lt;height val=&quot;68&quot;/&gt;&lt;hasText val=&quot;1&quot;/&gt;&lt;/Image&gt;&lt;/ThreeDShapeInfo&gt;"/>
</p:tagLst>
</file>

<file path=ppt/tags/tag1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1.xml><?xml version="1.0" encoding="utf-8"?>
<p:tagLst xmlns:a="http://schemas.openxmlformats.org/drawingml/2006/main" xmlns:r="http://schemas.openxmlformats.org/officeDocument/2006/relationships" xmlns:p="http://schemas.openxmlformats.org/presentationml/2006/main">
  <p:tag name="PPSNARRATION" val="21,1466333373,G:\BBE\SARE\Grant Programs\Partnership (ONC)\2021 ONC\2021NCR-SAREPartnershipGrantApplication.7.21.20_pptx\Media.ppcx"/>
</p:tagLst>
</file>

<file path=ppt/tags/tag1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4.xml><?xml version="1.0" encoding="utf-8"?>
<p:tagLst xmlns:a="http://schemas.openxmlformats.org/drawingml/2006/main" xmlns:r="http://schemas.openxmlformats.org/officeDocument/2006/relationships" xmlns:p="http://schemas.openxmlformats.org/presentationml/2006/main">
  <p:tag name="PPSNARRATION" val="22,1466333373,G:\BBE\SARE\Grant Programs\Partnership (ONC)\2021 ONC\2021NCR-SAREPartnershipGrantApplication.7.21.20_pptx\Media.ppcx"/>
</p:tagLst>
</file>

<file path=ppt/tags/tag1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6.xml><?xml version="1.0" encoding="utf-8"?>
<p:tagLst xmlns:a="http://schemas.openxmlformats.org/drawingml/2006/main" xmlns:r="http://schemas.openxmlformats.org/officeDocument/2006/relationships" xmlns:p="http://schemas.openxmlformats.org/presentationml/2006/main">
  <p:tag name="PPSNARRATION" val="23,1466333373,G:\BBE\SARE\Grant Programs\Partnership (ONC)\2021 ONC\2021NCR-SAREPartnershipGrantApplication.7.21.20_pptx\Media.ppcx"/>
</p:tagLst>
</file>

<file path=ppt/tags/tag1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5&quot;/&gt;&lt;lineCharCount val=&quot;9&quot;/&gt;&lt;lineCharCount val=&quot;7&quot;/&gt;&lt;lineCharCount val=&quot;4&quot;/&gt;&lt;lineCharCount val=&quot;8&quot;/&gt;&lt;lineCharCount val=&quot;6&quot;/&gt;&lt;lineCharCount val=&quot;8&quot;/&gt;&lt;lineCharCount val=&quot;8&quot;/&gt;&lt;lineCharCount val=&quot;6&quot;/&gt;&lt;lineCharCount val=&quot;8&quot;/&gt;&lt;lineCharCount val=&quot;6&quot;/&gt;&lt;/TableIndex&gt;&lt;/ShapeTextInfo&gt;"/>
  <p:tag name="HTML_SHAPEINFO" val="&lt;ThreeDShapeInfo&gt;&lt;uuid val=&quot;&quot;/&gt;&lt;isInvalidForFieldText val=&quot;0&quot;/&gt;&lt;Image&gt;&lt;filename val=&quot;C:\Users\schre002\AppData\Local\Temp\PR\data\asimages\{C24CD679-32AF-4CDC-A37F-295C284B410E}_25.png&quot;/&gt;&lt;left val=&quot;40&quot;/&gt;&lt;top val=&quot;178&quot;/&gt;&lt;width val=&quot;75&quot;/&gt;&lt;height val=&quot;198&quot;/&gt;&lt;hasText val=&quot;1&quot;/&gt;&lt;/Image&gt;&lt;/ThreeDShapeInfo&gt;"/>
</p:tagLst>
</file>

<file path=ppt/tags/tag1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HTML_AUTOSHAPE_INFO" val="&lt;ThreeDShapeInfo&gt;&lt;uuid val=&quot;{7A261773-9DE3-4C23-B65E-BD3107FEEA4A}&quot;/&gt;&lt;isInvalidForFieldText val=&quot;1&quot;/&gt;&lt;Image&gt;&lt;filename val=&quot;C:\Users\schre002\AppData\Local\Temp\PR\data\asimages\{7A261773-9DE3-4C23-B65E-BD3107FEEA4A}_25_S.png&quot;/&gt;&lt;left val=&quot;172&quot;/&gt;&lt;top val=&quot;266&quot;/&gt;&lt;width val=&quot;253&quot;/&gt;&lt;height val=&quot;37&quot;/&gt;&lt;hasText val=&quot;0&quot;/&gt;&lt;/Image&gt;&lt;Image&gt;&lt;filename val=&quot;C:\Users\schre002\AppData\Local\Temp\PR\data\asimages\{7A261773-9DE3-4C23-B65E-BD3107FEEA4A}_25_T.png&quot;/&gt;&lt;left val=&quot;172&quot;/&gt;&lt;top val=&quot;266&quot;/&gt;&lt;width val=&quot;253&quot;/&gt;&lt;height val=&quot;37&quot;/&gt;&lt;hasText val=&quot;1&quot;/&gt;&lt;/Image&gt;&lt;/ThreeDShapeInfo&gt;"/>
</p:tagLst>
</file>

<file path=ppt/tags/tag1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0.xml><?xml version="1.0" encoding="utf-8"?>
<p:tagLst xmlns:a="http://schemas.openxmlformats.org/drawingml/2006/main" xmlns:r="http://schemas.openxmlformats.org/officeDocument/2006/relationships" xmlns:p="http://schemas.openxmlformats.org/presentationml/2006/main">
  <p:tag name="PPSNARRATION" val="24,1466333373,G:\BBE\SARE\Grant Programs\Partnership (ONC)\2021 ONC\2021NCR-SAREPartnershipGrantApplication.7.21.20_pptx\Media.ppcx"/>
</p:tagLst>
</file>

<file path=ppt/tags/tag1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4.xml><?xml version="1.0" encoding="utf-8"?>
<p:tagLst xmlns:a="http://schemas.openxmlformats.org/drawingml/2006/main" xmlns:r="http://schemas.openxmlformats.org/officeDocument/2006/relationships" xmlns:p="http://schemas.openxmlformats.org/presentationml/2006/main">
  <p:tag name="PPSNARRATION" val="25,1466333373,G:\BBE\SARE\Grant Programs\Partnership (ONC)\2021 ONC\2021NCR-SAREPartnershipGrantApplication.7.21.20_pptx\Media.ppcx"/>
</p:tagLst>
</file>

<file path=ppt/tags/tag1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14&quot;/&gt;&lt;lineCharCount val=&quot;17&quot;/&gt;&lt;lineCharCount val=&quot;19&quot;/&gt;&lt;lineCharCount val=&quot;10&quot;/&gt;&lt;lineCharCount val=&quot;14&quot;/&gt;&lt;lineCharCount val=&quot;14&quot;/&gt;&lt;lineCharCount val=&quot;12&quot;/&gt;&lt;/TableIndex&gt;&lt;/ShapeTextInfo&gt;"/>
  <p:tag name="HTML_SHAPEINFO" val="&lt;ThreeDShapeInfo&gt;&lt;uuid val=&quot;&quot;/&gt;&lt;isInvalidForFieldText val=&quot;0&quot;/&gt;&lt;Image&gt;&lt;filename val=&quot;C:\Users\schre002\AppData\Local\Temp\PR\data\asimages\{B3D3CAE8-AAE1-49BE-9289-09F112FEB459}_27.png&quot;/&gt;&lt;left val=&quot;23&quot;/&gt;&lt;top val=&quot;219&quot;/&gt;&lt;width val=&quot;175&quot;/&gt;&lt;height val=&quot;168&quot;/&gt;&lt;hasText val=&quot;1&quot;/&gt;&lt;/Image&gt;&lt;/ThreeDShapeInfo&gt;"/>
</p:tagLst>
</file>

<file path=ppt/tags/tag1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3&quot;/&gt;&lt;lineCharCount val=&quot;7&quot;/&gt;&lt;lineCharCount val=&quot;8&quot;/&gt;&lt;lineCharCount val=&quot;4&quot;/&gt;&lt;/TableIndex&gt;&lt;/ShapeTextInfo&gt;"/>
  <p:tag name="HTML_SHAPEINFO" val="&lt;ThreeDShapeInfo&gt;&lt;uuid val=&quot;&quot;/&gt;&lt;isInvalidForFieldText val=&quot;0&quot;/&gt;&lt;Image&gt;&lt;filename val=&quot;C:\Users\schre002\AppData\Local\Temp\PR\data\asimages\{C8CFEF2B-47D7-44A5-9ADC-CA72855B3B28}_27.png&quot;/&gt;&lt;left val=&quot;7&quot;/&gt;&lt;top val=&quot;51&quot;/&gt;&lt;width val=&quot;90&quot;/&gt;&lt;height val=&quot;104&quot;/&gt;&lt;hasText val=&quot;1&quot;/&gt;&lt;/Image&gt;&lt;/ThreeDShapeInfo&gt;"/>
</p:tagLst>
</file>

<file path=ppt/tags/tag1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8.xml><?xml version="1.0" encoding="utf-8"?>
<p:tagLst xmlns:a="http://schemas.openxmlformats.org/drawingml/2006/main" xmlns:r="http://schemas.openxmlformats.org/officeDocument/2006/relationships" xmlns:p="http://schemas.openxmlformats.org/presentationml/2006/main">
  <p:tag name="PPSNARRATION" val="50,1466333373,G:\BBE\SARE\Grant Programs\Partnership (ONC)\2021 ONC\2021NCR-SAREPartnershipGrantApplication.7.21.20_pptx\Media.ppcx"/>
</p:tagLst>
</file>

<file path=ppt/tags/tag1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2.xml><?xml version="1.0" encoding="utf-8"?>
<p:tagLst xmlns:a="http://schemas.openxmlformats.org/drawingml/2006/main" xmlns:r="http://schemas.openxmlformats.org/officeDocument/2006/relationships" xmlns:p="http://schemas.openxmlformats.org/presentationml/2006/main">
  <p:tag name="PPSNARRATION" val="26,1466333373,G:\BBE\SARE\Grant Programs\Partnership (ONC)\2021 ONC\2021NCR-SAREPartnershipGrantApplication.7.21.20_pptx\Media.ppcx"/>
</p:tagLst>
</file>

<file path=ppt/tags/tag1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16&quot;/&gt;&lt;lineCharCount val=&quot;15&quot;/&gt;&lt;lineCharCount val=&quot;12&quot;/&gt;&lt;lineCharCount val=&quot;14&quot;/&gt;&lt;lineCharCount val=&quot;16&quot;/&gt;&lt;lineCharCount val=&quot;14&quot;/&gt;&lt;lineCharCount val=&quot;12&quot;/&gt;&lt;/TableIndex&gt;&lt;/ShapeTextInfo&gt;"/>
  <p:tag name="HTML_SHAPEINFO" val="&lt;ThreeDShapeInfo&gt;&lt;uuid val=&quot;&quot;/&gt;&lt;isInvalidForFieldText val=&quot;0&quot;/&gt;&lt;Image&gt;&lt;filename val=&quot;C:\Users\schre002\AppData\Local\Temp\PR\data\asimages\{6FE13EE7-FF29-4D91-B2FB-520BF5AB8DEA}_29.png&quot;/&gt;&lt;left val=&quot;8&quot;/&gt;&lt;top val=&quot;203&quot;/&gt;&lt;width val=&quot;147&quot;/&gt;&lt;height val=&quot;150&quot;/&gt;&lt;hasText val=&quot;1&quot;/&gt;&lt;/Image&gt;&lt;/ThreeDShapeInfo&gt;"/>
</p:tagLst>
</file>

<file path=ppt/tags/tag1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9&quot;/&gt;&lt;lineCharCount val=&quot;10&quot;/&gt;&lt;/TableIndex&gt;&lt;/ShapeTextInfo&gt;"/>
  <p:tag name="HTML_SHAPEINFO" val="&lt;ThreeDShapeInfo&gt;&lt;uuid val=&quot;&quot;/&gt;&lt;isInvalidForFieldText val=&quot;0&quot;/&gt;&lt;Image&gt;&lt;filename val=&quot;C:\Users\schre002\AppData\Local\Temp\PR\data\asimages\{B6474BE3-FB78-403F-996F-5A0B0D116545}_29.png&quot;/&gt;&lt;left val=&quot;8&quot;/&gt;&lt;top val=&quot;404&quot;/&gt;&lt;width val=&quot;111&quot;/&gt;&lt;height val=&quot;54&quot;/&gt;&lt;hasText val=&quot;1&quot;/&gt;&lt;/Image&gt;&lt;/ThreeDShapeInfo&gt;"/>
</p:tagLst>
</file>

<file path=ppt/tags/tag1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6.xml><?xml version="1.0" encoding="utf-8"?>
<p:tagLst xmlns:a="http://schemas.openxmlformats.org/drawingml/2006/main" xmlns:r="http://schemas.openxmlformats.org/officeDocument/2006/relationships" xmlns:p="http://schemas.openxmlformats.org/presentationml/2006/main">
  <p:tag name="PPSNARRATION" val="27,1466333373,G:\BBE\SARE\Grant Programs\Partnership (ONC)\2021 ONC\2021NCR-SAREPartnershipGrantApplication.7.21.20_pptx\Media.ppcx"/>
</p:tagLst>
</file>

<file path=ppt/tags/tag1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14&quot;/&gt;&lt;lineCharCount val=&quot;13&quot;/&gt;&lt;lineCharCount val=&quot;14&quot;/&gt;&lt;lineCharCount val=&quot;15&quot;/&gt;&lt;lineCharCount val=&quot;8&quot;/&gt;&lt;lineCharCount val=&quot;8&quot;/&gt;&lt;lineCharCount val=&quot;6&quot;/&gt;&lt;lineCharCount val=&quot;13&quot;/&gt;&lt;lineCharCount val=&quot;7&quot;/&gt;&lt;lineCharCount val=&quot;14&quot;/&gt;&lt;lineCharCount val=&quot;14&quot;/&gt;&lt;lineCharCount val=&quot;5&quot;/&gt;&lt;/TableIndex&gt;&lt;/ShapeTextInfo&gt;"/>
  <p:tag name="HTML_SHAPEINFO" val="&lt;ThreeDShapeInfo&gt;&lt;uuid val=&quot;&quot;/&gt;&lt;isInvalidForFieldText val=&quot;0&quot;/&gt;&lt;Image&gt;&lt;filename val=&quot;C:\Users\schre002\AppData\Local\Temp\PR\data\asimages\{D8DC032A-6AFA-4ED5-9FAD-286AC3F8C570}_30.png&quot;/&gt;&lt;left val=&quot;23&quot;/&gt;&lt;top val=&quot;269&quot;/&gt;&lt;width val=&quot;110&quot;/&gt;&lt;height val=&quot;220&quot;/&gt;&lt;hasText val=&quot;1&quot;/&gt;&lt;/Image&gt;&lt;/ThreeDShapeInfo&gt;"/>
</p:tagLst>
</file>

<file path=ppt/tags/tag1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0.xml><?xml version="1.0" encoding="utf-8"?>
<p:tagLst xmlns:a="http://schemas.openxmlformats.org/drawingml/2006/main" xmlns:r="http://schemas.openxmlformats.org/officeDocument/2006/relationships" xmlns:p="http://schemas.openxmlformats.org/presentationml/2006/main">
  <p:tag name="PPSNARRATION" val="28,1466333373,G:\BBE\SARE\Grant Programs\Partnership (ONC)\2021 ONC\2021NCR-SAREPartnershipGrantApplication.7.21.20_pptx\Media.ppcx"/>
</p:tagLst>
</file>

<file path=ppt/tags/tag1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5&quot;/&gt;&lt;lineCharCount val=&quot;14&quot;/&gt;&lt;lineCharCount val=&quot;12&quot;/&gt;&lt;lineCharCount val=&quot;9&quot;/&gt;&lt;/TableIndex&gt;&lt;/ShapeTextInfo&gt;"/>
  <p:tag name="HTML_SHAPEINFO" val="&lt;ThreeDShapeInfo&gt;&lt;uuid val=&quot;&quot;/&gt;&lt;isInvalidForFieldText val=&quot;0&quot;/&gt;&lt;Image&gt;&lt;filename val=&quot;C:\Users\schre002\AppData\Local\Temp\PR\data\asimages\{F37F0AAF-B213-470B-ABD5-9CE2829871F4}_31.png&quot;/&gt;&lt;left val=&quot;16&quot;/&gt;&lt;top val=&quot;262&quot;/&gt;&lt;width val=&quot;114&quot;/&gt;&lt;height val=&quot;81&quot;/&gt;&lt;hasText val=&quot;1&quot;/&gt;&lt;/Image&gt;&lt;/ThreeDShapeInfo&gt;"/>
</p:tagLst>
</file>

<file path=ppt/tags/tag1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3.xml><?xml version="1.0" encoding="utf-8"?>
<p:tagLst xmlns:a="http://schemas.openxmlformats.org/drawingml/2006/main" xmlns:r="http://schemas.openxmlformats.org/officeDocument/2006/relationships" xmlns:p="http://schemas.openxmlformats.org/presentationml/2006/main">
  <p:tag name="PPSNARRATION" val="29,1466333373,G:\BBE\SARE\Grant Programs\Partnership (ONC)\2021 ONC\2021NCR-SAREPartnershipGrantApplication.7.21.20_pptx\Media.ppcx"/>
</p:tagLst>
</file>

<file path=ppt/tags/tag1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3&quot;/&gt;&lt;lineCharCount val=&quot;10&quot;/&gt;&lt;lineCharCount val=&quot;14&quot;/&gt;&lt;lineCharCount val=&quot;9&quot;/&gt;&lt;/TableIndex&gt;&lt;/ShapeTextInfo&gt;"/>
  <p:tag name="HTML_SHAPEINFO" val="&lt;ThreeDShapeInfo&gt;&lt;uuid val=&quot;&quot;/&gt;&lt;isInvalidForFieldText val=&quot;0&quot;/&gt;&lt;Image&gt;&lt;filename val=&quot;C:\Users\schre002\AppData\Local\Temp\PR\data\asimages\{26B770CB-F9FF-4FF5-A425-CEA648086607}_32.png&quot;/&gt;&lt;left val=&quot;20&quot;/&gt;&lt;top val=&quot;223&quot;/&gt;&lt;width val=&quot;110&quot;/&gt;&lt;height val=&quot;81&quot;/&gt;&lt;hasText val=&quot;1&quot;/&gt;&lt;/Image&gt;&lt;/ThreeDShapeInfo&gt;"/>
</p:tagLst>
</file>

<file path=ppt/tags/tag1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6.xml><?xml version="1.0" encoding="utf-8"?>
<p:tagLst xmlns:a="http://schemas.openxmlformats.org/drawingml/2006/main" xmlns:r="http://schemas.openxmlformats.org/officeDocument/2006/relationships" xmlns:p="http://schemas.openxmlformats.org/presentationml/2006/main">
  <p:tag name="PPSNARRATION" val="30,1466333373,G:\BBE\SARE\Grant Programs\Partnership (ONC)\2021 ONC\2021NCR-SAREPartnershipGrantApplication.7.21.20_pptx\Media.ppcx"/>
</p:tagLst>
</file>

<file path=ppt/tags/tag1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5&quot;/&gt;&lt;lineCharCount val=&quot;30&quot;/&gt;&lt;lineCharCount val=&quot;26&quot;/&gt;&lt;lineCharCount val=&quot;29&quot;/&gt;&lt;lineCharCount val=&quot;7&quot;/&gt;&lt;lineCharCount val=&quot;25&quot;/&gt;&lt;/TableIndex&gt;&lt;/ShapeTextInfo&gt;"/>
  <p:tag name="HTML_SHAPEINFO" val="&lt;ThreeDShapeInfo&gt;&lt;uuid val=&quot;&quot;/&gt;&lt;isInvalidForFieldText val=&quot;0&quot;/&gt;&lt;Image&gt;&lt;filename val=&quot;C:\Users\schre002\AppData\Local\Temp\PR\data\asimages\{3E4860B7-7EFD-44A7-BF76-262F7E995A42}_33.png&quot;/&gt;&lt;left val=&quot;25&quot;/&gt;&lt;top val=&quot;304&quot;/&gt;&lt;width val=&quot;256&quot;/&gt;&lt;height val=&quot;160&quot;/&gt;&lt;hasText val=&quot;1&quot;/&gt;&lt;/Image&gt;&lt;/ThreeDShapeInfo&gt;"/>
</p:tagLst>
</file>

<file path=ppt/tags/tag1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9.xml><?xml version="1.0" encoding="utf-8"?>
<p:tagLst xmlns:a="http://schemas.openxmlformats.org/drawingml/2006/main" xmlns:r="http://schemas.openxmlformats.org/officeDocument/2006/relationships" xmlns:p="http://schemas.openxmlformats.org/presentationml/2006/main">
  <p:tag name="PPSNARRATION" val="31,1466333373,G:\BBE\SARE\Grant Programs\Partnership (ONC)\2021 ONC\2021NCR-SAREPartnershipGrantApplication.7.21.20_pptx\Media.ppcx"/>
</p:tagLst>
</file>

<file path=ppt/tags/tag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schre002\AppData\Local\Temp\PR\data\asimages\{117846F7-3691-400A-AE43-F8C4941B00A7}_2.png&quot;/&gt;&lt;left val=&quot;8&quot;/&gt;&lt;top val=&quot;499&quot;/&gt;&lt;width val=&quot;289&quot;/&gt;&lt;height val=&quot;38&quot;/&gt;&lt;hasText val=&quot;1&quot;/&gt;&lt;/Image&gt;&lt;/ThreeDShape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32&quot;/&gt;&lt;lineCharCount val=&quot;36&quot;/&gt;&lt;lineCharCount val=&quot;35&quot;/&gt;&lt;lineCharCount val=&quot;26&quot;/&gt;&lt;/TableIndex&gt;&lt;/ShapeTextInfo&gt;"/>
  <p:tag name="HTML_SHAPEINFO" val="&lt;ThreeDShapeInfo&gt;&lt;uuid val=&quot;&quot;/&gt;&lt;isInvalidForFieldText val=&quot;0&quot;/&gt;&lt;Image&gt;&lt;filename val=&quot;C:\Users\schre002\AppData\Local\Temp\PR\data\asimages\{3DBD158E-914C-42CF-8D89-53AA21802480}_34.png&quot;/&gt;&lt;left val=&quot;81&quot;/&gt;&lt;top val=&quot;54&quot;/&gt;&lt;width val=&quot;343&quot;/&gt;&lt;height val=&quot;115&quot;/&gt;&lt;hasText val=&quot;1&quot;/&gt;&lt;/Image&gt;&lt;/ThreeDShapeInfo&gt;"/>
</p:tagLst>
</file>

<file path=ppt/tags/tag201.xml><?xml version="1.0" encoding="utf-8"?>
<p:tagLst xmlns:a="http://schemas.openxmlformats.org/drawingml/2006/main" xmlns:r="http://schemas.openxmlformats.org/officeDocument/2006/relationships" xmlns:p="http://schemas.openxmlformats.org/presentationml/2006/main">
  <p:tag name="PPSNARRATION" val="32,1466333373,G:\BBE\SARE\Grant Programs\Partnership (ONC)\2021 ONC\2021NCR-SAREPartnershipGrantApplication.7.21.20_pptx\Media.ppcx"/>
</p:tagLst>
</file>

<file path=ppt/tags/tag2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30&quot;/&gt;&lt;lineCharCount val=&quot;34&quot;/&gt;&lt;lineCharCount val=&quot;37&quot;/&gt;&lt;/TableIndex&gt;&lt;/ShapeTextInfo&gt;"/>
  <p:tag name="HTML_SHAPEINFO" val="&lt;ThreeDShapeInfo&gt;&lt;uuid val=&quot;&quot;/&gt;&lt;isInvalidForFieldText val=&quot;0&quot;/&gt;&lt;Image&gt;&lt;filename val=&quot;C:\Users\schre002\AppData\Local\Temp\PR\data\asimages\{CF19F8D7-159B-4B6E-8724-7FF0D9149E6C}_35.png&quot;/&gt;&lt;left val=&quot;81&quot;/&gt;&lt;top val=&quot;54&quot;/&gt;&lt;width val=&quot;344&quot;/&gt;&lt;height val=&quot;91&quot;/&gt;&lt;hasText val=&quot;1&quot;/&gt;&lt;/Image&gt;&lt;/ThreeDShapeInfo&gt;"/>
</p:tagLst>
</file>

<file path=ppt/tags/tag203.xml><?xml version="1.0" encoding="utf-8"?>
<p:tagLst xmlns:a="http://schemas.openxmlformats.org/drawingml/2006/main" xmlns:r="http://schemas.openxmlformats.org/officeDocument/2006/relationships" xmlns:p="http://schemas.openxmlformats.org/presentationml/2006/main">
  <p:tag name="PPSNARRATION" val="33,1466333373,G:\BBE\SARE\Grant Programs\Partnership (ONC)\2021 ONC\2021NCR-SAREPartnershipGrantApplication.7.21.20_pptx\Media.ppcx"/>
</p:tagLst>
</file>

<file path=ppt/tags/tag204.xml><?xml version="1.0" encoding="utf-8"?>
<p:tagLst xmlns:a="http://schemas.openxmlformats.org/drawingml/2006/main" xmlns:r="http://schemas.openxmlformats.org/officeDocument/2006/relationships" xmlns:p="http://schemas.openxmlformats.org/presentationml/2006/main">
  <p:tag name="PPSNARRATION" val="34,1466333373,G:\BBE\SARE\Grant Programs\Partnership (ONC)\2021 ONC\2021NCR-SAREPartnershipGrantApplication.7.21.20_pptx\Media.ppcx"/>
</p:tagLst>
</file>

<file path=ppt/tags/tag2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6.xml><?xml version="1.0" encoding="utf-8"?>
<p:tagLst xmlns:a="http://schemas.openxmlformats.org/drawingml/2006/main" xmlns:r="http://schemas.openxmlformats.org/officeDocument/2006/relationships" xmlns:p="http://schemas.openxmlformats.org/presentationml/2006/main">
  <p:tag name="PPSNARRATION" val="35,1466333373,G:\BBE\SARE\Grant Programs\Partnership (ONC)\2021 ONC\2021NCR-SAREPartnershipGrantApplication.7.21.20_pptx\Media.ppcx"/>
</p:tagLst>
</file>

<file path=ppt/tags/tag2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8.xml><?xml version="1.0" encoding="utf-8"?>
<p:tagLst xmlns:a="http://schemas.openxmlformats.org/drawingml/2006/main" xmlns:r="http://schemas.openxmlformats.org/officeDocument/2006/relationships" xmlns:p="http://schemas.openxmlformats.org/presentationml/2006/main">
  <p:tag name="PPSNARRATION" val="36,1466333373,G:\BBE\SARE\Grant Programs\Partnership (ONC)\2021 ONC\2021NCR-SAREPartnershipGrantApplication.7.21.20_pptx\Media.ppcx"/>
</p:tagLst>
</file>

<file path=ppt/tags/tag2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0.xml><?xml version="1.0" encoding="utf-8"?>
<p:tagLst xmlns:a="http://schemas.openxmlformats.org/drawingml/2006/main" xmlns:r="http://schemas.openxmlformats.org/officeDocument/2006/relationships" xmlns:p="http://schemas.openxmlformats.org/presentationml/2006/main">
  <p:tag name="PPSNARRATION" val="37,1466333373,G:\BBE\SARE\Grant Programs\Partnership (ONC)\2021 ONC\2021NCR-SAREPartnershipGrantApplication.7.21.20_pptx\Media.ppcx"/>
</p:tagLst>
</file>

<file path=ppt/tags/tag2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3.xml><?xml version="1.0" encoding="utf-8"?>
<p:tagLst xmlns:a="http://schemas.openxmlformats.org/drawingml/2006/main" xmlns:r="http://schemas.openxmlformats.org/officeDocument/2006/relationships" xmlns:p="http://schemas.openxmlformats.org/presentationml/2006/main">
  <p:tag name="PPSNARRATION" val="38,1466333373,G:\BBE\SARE\Grant Programs\Partnership (ONC)\2021 ONC\2021NCR-SAREPartnershipGrantApplication.7.21.20_pptx\Media.ppcx"/>
</p:tagLst>
</file>

<file path=ppt/tags/tag2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6.xml><?xml version="1.0" encoding="utf-8"?>
<p:tagLst xmlns:a="http://schemas.openxmlformats.org/drawingml/2006/main" xmlns:r="http://schemas.openxmlformats.org/officeDocument/2006/relationships" xmlns:p="http://schemas.openxmlformats.org/presentationml/2006/main">
  <p:tag name="PPSNARRATION" val="39,1466333373,G:\BBE\SARE\Grant Programs\Partnership (ONC)\2021 ONC\2021NCR-SAREPartnershipGrantApplication.7.21.20_pptx\Media.ppcx"/>
</p:tagLst>
</file>

<file path=ppt/tags/tag2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8.xml><?xml version="1.0" encoding="utf-8"?>
<p:tagLst xmlns:a="http://schemas.openxmlformats.org/drawingml/2006/main" xmlns:r="http://schemas.openxmlformats.org/officeDocument/2006/relationships" xmlns:p="http://schemas.openxmlformats.org/presentationml/2006/main">
  <p:tag name="PPSNARRATION" val="40,1466333373,G:\BBE\SARE\Grant Programs\Partnership (ONC)\2021 ONC\2021NCR-SAREPartnershipGrantApplication.7.21.20_pptx\Media.ppcx"/>
</p:tagLst>
</file>

<file path=ppt/tags/tag219.xml><?xml version="1.0" encoding="utf-8"?>
<p:tagLst xmlns:a="http://schemas.openxmlformats.org/drawingml/2006/main" xmlns:r="http://schemas.openxmlformats.org/officeDocument/2006/relationships" xmlns:p="http://schemas.openxmlformats.org/presentationml/2006/main">
  <p:tag name="PPSNARRATION" val="41,1466333373,G:\BBE\SARE\Grant Programs\Partnership (ONC)\2021 ONC\2021NCR-SAREPartnershipGrantApplication.7.21.20_pptx\Media.ppcx"/>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2.xml><?xml version="1.0" encoding="utf-8"?>
<p:tagLst xmlns:a="http://schemas.openxmlformats.org/drawingml/2006/main" xmlns:r="http://schemas.openxmlformats.org/officeDocument/2006/relationships" xmlns:p="http://schemas.openxmlformats.org/presentationml/2006/main">
  <p:tag name="PPSNARRATION" val="42,1466333373,G:\BBE\SARE\Grant Programs\Partnership (ONC)\2021 ONC\2021NCR-SAREPartnershipGrantApplication.7.21.20_pptx\Media.ppcx"/>
</p:tagLst>
</file>

<file path=ppt/tags/tag2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6&quot;/&gt;&lt;lineCharCount val=&quot;15&quot;/&gt;&lt;lineCharCount val=&quot;17&quot;/&gt;&lt;lineCharCount val=&quot;15&quot;/&gt;&lt;lineCharCount val=&quot;14&quot;/&gt;&lt;lineCharCount val=&quot;16&quot;/&gt;&lt;lineCharCount val=&quot;13&quot;/&gt;&lt;lineCharCount val=&quot;6&quot;/&gt;&lt;lineCharCount val=&quot;16&quot;/&gt;&lt;lineCharCount val=&quot;13&quot;/&gt;&lt;lineCharCount val=&quot;9&quot;/&gt;&lt;lineCharCount val=&quot;18&quot;/&gt;&lt;lineCharCount val=&quot;10&quot;/&gt;&lt;lineCharCount val=&quot;16&quot;/&gt;&lt;lineCharCount val=&quot;7&quot;/&gt;&lt;lineCharCount val=&quot;13&quot;/&gt;&lt;lineCharCount val=&quot;8&quot;/&gt;&lt;/TableIndex&gt;&lt;/ShapeTextInfo&gt;"/>
  <p:tag name="HTML_SHAPEINFO" val="&lt;ThreeDShapeInfo&gt;&lt;uuid val=&quot;&quot;/&gt;&lt;isInvalidForFieldText val=&quot;0&quot;/&gt;&lt;Image&gt;&lt;filename val=&quot;C:\Users\schre002\AppData\Local\Temp\PR\data\asimages\{D6C1F76C-A0C4-407A-817F-58762667AF44}_45.png&quot;/&gt;&lt;left val=&quot;43&quot;/&gt;&lt;top val=&quot;16&quot;/&gt;&lt;width val=&quot;212&quot;/&gt;&lt;height val=&quot;506&quot;/&gt;&lt;hasText val=&quot;1&quot;/&gt;&lt;/Image&gt;&lt;/ThreeDShapeInfo&gt;"/>
</p:tagLst>
</file>

<file path=ppt/tags/tag224.xml><?xml version="1.0" encoding="utf-8"?>
<p:tagLst xmlns:a="http://schemas.openxmlformats.org/drawingml/2006/main" xmlns:r="http://schemas.openxmlformats.org/officeDocument/2006/relationships" xmlns:p="http://schemas.openxmlformats.org/presentationml/2006/main">
  <p:tag name="PPSNARRATION" val="43,1466333373,G:\BBE\SARE\Grant Programs\Partnership (ONC)\2021 ONC\2021NCR-SAREPartnershipGrantApplication.7.21.20_pptx\Media.ppcx"/>
</p:tagLst>
</file>

<file path=ppt/tags/tag2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0&quot;/&gt;&lt;lineCharCount val=&quot;18&quot;/&gt;&lt;/TableIndex&gt;&lt;/ShapeTextInfo&gt;"/>
  <p:tag name="HTML_SHAPEINFO" val="&lt;ThreeDShapeInfo&gt;&lt;uuid val=&quot;&quot;/&gt;&lt;isInvalidForFieldText val=&quot;0&quot;/&gt;&lt;Image&gt;&lt;filename val=&quot;C:\Users\schre002\AppData\Local\Temp\PR\data\asimages\{ACAB08EC-8A86-4965-ABFA-D690AA5FD25A}_46.png&quot;/&gt;&lt;left val=&quot;470&quot;/&gt;&lt;top val=&quot;44&quot;/&gt;&lt;width val=&quot;228&quot;/&gt;&lt;height val=&quot;67&quot;/&gt;&lt;hasText val=&quot;1&quot;/&gt;&lt;/Image&gt;&lt;/ThreeDShapeInfo&gt;"/>
</p:tagLst>
</file>

<file path=ppt/tags/tag2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7.xml><?xml version="1.0" encoding="utf-8"?>
<p:tagLst xmlns:a="http://schemas.openxmlformats.org/drawingml/2006/main" xmlns:r="http://schemas.openxmlformats.org/officeDocument/2006/relationships" xmlns:p="http://schemas.openxmlformats.org/presentationml/2006/main">
  <p:tag name="PPSNARRATION" val="44,1466333373,G:\BBE\SARE\Grant Programs\Partnership (ONC)\2021 ONC\2021NCR-SAREPartnershipGrantApplication.7.21.20_pptx\Media.ppcx"/>
</p:tagLst>
</file>

<file path=ppt/tags/tag2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10&quot;/&gt;&lt;lineCharCount val=&quot;12&quot;/&gt;&lt;lineCharCount val=&quot;10&quot;/&gt;&lt;lineCharCount val=&quot;7&quot;/&gt;&lt;lineCharCount val=&quot;5&quot;/&gt;&lt;lineCharCount val=&quot;8&quot;/&gt;&lt;lineCharCount val=&quot;9&quot;/&gt;&lt;lineCharCount val=&quot;8&quot;/&gt;&lt;lineCharCount val=&quot;10&quot;/&gt;&lt;lineCharCount val=&quot;9&quot;/&gt;&lt;/TableIndex&gt;&lt;/ShapeTextInfo&gt;"/>
  <p:tag name="HTML_SHAPEINFO" val="&lt;ThreeDShapeInfo&gt;&lt;uuid val=&quot;&quot;/&gt;&lt;isInvalidForFieldText val=&quot;0&quot;/&gt;&lt;Image&gt;&lt;filename val=&quot;C:\Users\schre002\AppData\Local\Temp\PR\data\asimages\{A8B38F0D-A21B-4324-B5E3-E30ECEE9DF23}_47.png&quot;/&gt;&lt;left val=&quot;52&quot;/&gt;&lt;top val=&quot;158&quot;/&gt;&lt;width val=&quot;136&quot;/&gt;&lt;height val=&quot;259&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30.xml><?xml version="1.0" encoding="utf-8"?>
<p:tagLst xmlns:a="http://schemas.openxmlformats.org/drawingml/2006/main" xmlns:r="http://schemas.openxmlformats.org/officeDocument/2006/relationships" xmlns:p="http://schemas.openxmlformats.org/presentationml/2006/main">
  <p:tag name="PPSNARRATION" val="45,1466333373,G:\BBE\SARE\Grant Programs\Partnership (ONC)\2021 ONC\2021NCR-SAREPartnershipGrantApplication.7.21.20_pptx\Media.ppcx"/>
</p:tagLst>
</file>

<file path=ppt/tags/tag2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3.xml><?xml version="1.0" encoding="utf-8"?>
<p:tagLst xmlns:a="http://schemas.openxmlformats.org/drawingml/2006/main" xmlns:r="http://schemas.openxmlformats.org/officeDocument/2006/relationships" xmlns:p="http://schemas.openxmlformats.org/presentationml/2006/main">
  <p:tag name="PPSNARRATION" val="51,1466333373,G:\BBE\SARE\Grant Programs\Partnership (ONC)\2021 ONC\2021NCR-SAREPartnershipGrantApplication.7.21.20_pptx\Media.ppcx"/>
</p:tagLst>
</file>

<file path=ppt/tags/tag2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56&quot;/&gt;&lt;lineCharCount val=&quot;53&quot;/&gt;&lt;lineCharCount val=&quot;59&quot;/&gt;&lt;lineCharCount val=&quot;35&quot;/&gt;&lt;/TableIndex&gt;&lt;/ShapeTextInfo&gt;"/>
  <p:tag name="HTML_SHAPEINFO" val="&lt;ThreeDShapeInfo&gt;&lt;uuid val=&quot;&quot;/&gt;&lt;isInvalidForFieldText val=&quot;0&quot;/&gt;&lt;Image&gt;&lt;filename val=&quot;C:\Users\schre002\AppData\Local\Temp\PR\data\asimages\{81A75AB1-3AA0-44B2-A9E4-C7E964D1D504}_49.png&quot;/&gt;&lt;left val=&quot;62&quot;/&gt;&lt;top val=&quot;73&quot;/&gt;&lt;width val=&quot;536&quot;/&gt;&lt;height val=&quot;115&quot;/&gt;&lt;hasText val=&quot;1&quot;/&gt;&lt;/Image&gt;&lt;/ThreeDShapeInfo&gt;"/>
</p:tagLst>
</file>

<file path=ppt/tags/tag235.xml><?xml version="1.0" encoding="utf-8"?>
<p:tagLst xmlns:a="http://schemas.openxmlformats.org/drawingml/2006/main" xmlns:r="http://schemas.openxmlformats.org/officeDocument/2006/relationships" xmlns:p="http://schemas.openxmlformats.org/presentationml/2006/main">
  <p:tag name="PPSNARRATION" val="46,1466333373,G:\BBE\SARE\Grant Programs\Partnership (ONC)\2021 ONC\2021NCR-SAREPartnershipGrantApplication.7.21.20_pptx\Media.ppcx"/>
</p:tagLst>
</file>

<file path=ppt/tags/tag2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9&quot;/&gt;&lt;lineCharCount val=&quot;25&quot;/&gt;&lt;lineCharCount val=&quot;12&quot;/&gt;&lt;/TableIndex&gt;&lt;/ShapeTextInfo&gt;"/>
  <p:tag name="HTML_SHAPEINFO" val="&lt;ThreeDShapeInfo&gt;&lt;uuid val=&quot;&quot;/&gt;&lt;isInvalidForFieldText val=&quot;0&quot;/&gt;&lt;Image&gt;&lt;filename val=&quot;C:\Users\schre002\AppData\Local\Temp\PR\data\asimages\{53EC8F9B-49C5-4F56-8D92-9348B1427474}_50.png&quot;/&gt;&lt;left val=&quot;0&quot;/&gt;&lt;top val=&quot;5&quot;/&gt;&lt;width val=&quot;476&quot;/&gt;&lt;height val=&quot;145&quot;/&gt;&lt;hasText val=&quot;1&quot;/&gt;&lt;/Image&gt;&lt;/ThreeDShapeInfo&gt;"/>
</p:tagLst>
</file>

<file path=ppt/tags/tag2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2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quot;/&gt;&lt;isInvalidForFieldText val=&quot;0&quot;/&gt;&lt;Image&gt;&lt;filename val=&quot;C:\Users\schre002\AppData\Local\Temp\PR\data\asimages\{ADD9E507-ECA9-44AB-86DA-F8341EA7ED41}_50.png&quot;/&gt;&lt;left val=&quot;380&quot;/&gt;&lt;top val=&quot;439&quot;/&gt;&lt;width val=&quot;145&quot;/&gt;&lt;height val=&quot;20&quot;/&gt;&lt;hasText val=&quot;1&quot;/&gt;&lt;/Image&gt;&lt;/ThreeDShapeInfo&gt;"/>
</p:tagLst>
</file>

<file path=ppt/tags/tag2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55&quot;/&gt;&lt;lineCharCount val=&quot;1&quot;/&gt;&lt;lineCharCount val=&quot;41&quot;/&gt;&lt;lineCharCount val=&quot;2&quot;/&gt;&lt;lineCharCount val=&quot;45&quot;/&gt;&lt;lineCharCount val=&quot;4&quot;/&gt;&lt;lineCharCount val=&quot;37&quot;/&gt;&lt;lineCharCount val=&quot;1&quot;/&gt;&lt;lineCharCount val=&quot;64&quot;/&gt;&lt;/TableIndex&gt;&lt;/ShapeTextInfo&gt;"/>
  <p:tag name="HTML_SHAPEINFO" val="&lt;ThreeDShapeInfo&gt;&lt;uuid val=&quot;&quot;/&gt;&lt;isInvalidForFieldText val=&quot;0&quot;/&gt;&lt;Image&gt;&lt;filename val=&quot;C:\Users\schre002\AppData\Local\Temp\PR\data\asimages\{444D43F2-C244-4A81-9AF1-09DCB525FB02}_50.png&quot;/&gt;&lt;left val=&quot;-2&quot;/&gt;&lt;top val=&quot;173&quot;/&gt;&lt;width val=&quot;476&quot;/&gt;&lt;height val=&quot;237&quot;/&gt;&lt;hasText val=&quot;1&quot;/&gt;&lt;/Image&gt;&lt;/ThreeDShapeInfo&gt;"/>
</p:tagLst>
</file>

<file path=ppt/tags/tag243.xml><?xml version="1.0" encoding="utf-8"?>
<p:tagLst xmlns:a="http://schemas.openxmlformats.org/drawingml/2006/main" xmlns:r="http://schemas.openxmlformats.org/officeDocument/2006/relationships" xmlns:p="http://schemas.openxmlformats.org/presentationml/2006/main">
  <p:tag name="PPSNARRATION" val="47,1466333373,G:\BBE\SARE\Grant Programs\Partnership (ONC)\2021 ONC\2021NCR-SAREPartnershipGrantApplication.7.21.20_pptx\Media.ppcx"/>
</p:tagLst>
</file>

<file path=ppt/tags/tag2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7&quot;/&gt;&lt;lineCharCount val=&quot;11&quot;/&gt;&lt;/TableIndex&gt;&lt;/ShapeTextInfo&gt;"/>
  <p:tag name="HTML_SHAPEINFO" val="&lt;ThreeDShapeInfo&gt;&lt;uuid val=&quot;&quot;/&gt;&lt;isInvalidForFieldText val=&quot;0&quot;/&gt;&lt;Image&gt;&lt;filename val=&quot;C:\Users\schre002\AppData\Local\Temp\PR\data\asimages\{A6F9F973-D94C-470C-9925-99E23F975ABF}_51.png&quot;/&gt;&lt;left val=&quot;17&quot;/&gt;&lt;top val=&quot;-10&quot;/&gt;&lt;width val=&quot;429&quot;/&gt;&lt;height val=&quot;146&quot;/&gt;&lt;hasText val=&quot;1&quot;/&gt;&lt;/Image&gt;&lt;/ThreeDShapeInfo&gt;"/>
</p:tagLst>
</file>

<file path=ppt/tags/tag2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25&quot;/&gt;&lt;lineCharCount val=&quot;1&quot;/&gt;&lt;lineCharCount val=&quot;30&quot;/&gt;&lt;lineCharCount val=&quot;30&quot;/&gt;&lt;/TableIndex&gt;&lt;/ShapeTextInfo&gt;"/>
  <p:tag name="HTML_SHAPEINFO" val="&lt;ThreeDShapeInfo&gt;&lt;uuid val=&quot;&quot;/&gt;&lt;isInvalidForFieldText val=&quot;0&quot;/&gt;&lt;Image&gt;&lt;filename val=&quot;C:\Users\schre002\AppData\Local\Temp\PR\data\asimages\{793F295F-4F04-4513-B762-57E13B16D48C}_51.png&quot;/&gt;&lt;left val=&quot;5&quot;/&gt;&lt;top val=&quot;163&quot;/&gt;&lt;width val=&quot;387&quot;/&gt;&lt;height val=&quot;173&quot;/&gt;&lt;hasText val=&quot;1&quot;/&gt;&lt;/Image&gt;&lt;/ThreeDShapeInfo&gt;"/>
</p:tagLst>
</file>

<file path=ppt/tags/tag2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8&quot;/&gt;&lt;lineCharCount val=&quot;19&quot;/&gt;&lt;lineCharCount val=&quot;23&quot;/&gt;&lt;lineCharCount val=&quot;25&quot;/&gt;&lt;/TableIndex&gt;&lt;/ShapeTextInfo&gt;"/>
  <p:tag name="HTML_SHAPEINFO" val="&lt;ThreeDShapeInfo&gt;&lt;uuid val=&quot;&quot;/&gt;&lt;isInvalidForFieldText val=&quot;0&quot;/&gt;&lt;Image&gt;&lt;filename val=&quot;C:\Users\schre002\AppData\Local\Temp\PR\data\asimages\{4FD27A5A-17AF-41D3-9992-860E311F9C6A}_51.png&quot;/&gt;&lt;left val=&quot;6&quot;/&gt;&lt;top val=&quot;381&quot;/&gt;&lt;width val=&quot;386&quot;/&gt;&lt;height val=&quot;117&quot;/&gt;&lt;hasText val=&quot;1&quot;/&gt;&lt;/Image&gt;&lt;/ThreeDShapeInfo&gt;"/>
</p:tagLst>
</file>

<file path=ppt/tags/tag2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2&quot;/&gt;&lt;lineCharCount val=&quot;22&quot;/&gt;&lt;/TableIndex&gt;&lt;/ShapeTextInfo&gt;"/>
  <p:tag name="HTML_SHAPEINFO" val="&lt;ThreeDShapeInfo&gt;&lt;uuid val=&quot;&quot;/&gt;&lt;isInvalidForFieldText val=&quot;0&quot;/&gt;&lt;Image&gt;&lt;filename val=&quot;C:\Users\schre002\AppData\Local\Temp\PR\data\asimages\{2C55612C-7C1A-443E-9932-F2E13942952C}_51.png&quot;/&gt;&lt;left val=&quot;389&quot;/&gt;&lt;top val=&quot;416&quot;/&gt;&lt;width val=&quot;301&quot;/&gt;&lt;height val=&quot;73&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schre002\AppData\Local\Temp\PR\data\asimages\{12C62012-50AA-4E12-B88B-E113D1936E33}_2.png&quot;/&gt;&lt;left val=&quot;410&quot;/&gt;&lt;top val=&quot;497&quot;/&gt;&lt;width val=&quot;289&quot;/&gt;&lt;height val=&quot;38&quot;/&gt;&lt;hasText val=&quot;1&quot;/&gt;&lt;/Image&gt;&lt;/ThreeDShape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quot;/&gt;&lt;isInvalidForFieldText val=&quot;0&quot;/&gt;&lt;Image&gt;&lt;filename val=&quot;C:\Users\schre002\AppData\Local\Temp\PR\data\asimages\{4B1A6453-7987-4152-88F4-78076053C527}_12.png&quot;/&gt;&lt;left val=&quot;53&quot;/&gt;&lt;top val=&quot;510&quot;/&gt;&lt;width val=&quot;187&quot;/&gt;&lt;height val=&quot;31&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MMPROD_SUBSTITUTION_ID" val="{FB7A0AFD-C66F-4A16-8B33-6476014D1504}"/>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quot;/&gt;&lt;isInvalidForFieldText val=&quot;0&quot;/&gt;&lt;Image&gt;&lt;filename val=&quot;C:\Users\schre002\AppData\Local\Temp\PR\data\asimages\{6240561D-EE89-4C4E-B7AA-1CE92706AFB9}_50.png&quot;/&gt;&lt;left val=&quot;53&quot;/&gt;&lt;top val=&quot;510&quot;/&gt;&lt;width val=&quot;187&quot;/&gt;&lt;height val=&quot;31&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MMPROD_SUBSTITUTION_ID" val="{5508C1AB-692C-4BFC-8D95-F21D3ADFF3A6}"/>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quot;/&gt;&lt;isInvalidForFieldText val=&quot;0&quot;/&gt;&lt;Image&gt;&lt;filename val=&quot;C:\Users\schre002\AppData\Local\Temp\PR\data\asimages\{E8C896CF-1598-4CE2-953C-45E409943790}_22.png&quot;/&gt;&lt;left val=&quot;53&quot;/&gt;&lt;top val=&quot;510&quot;/&gt;&lt;width val=&quot;187&quot;/&gt;&lt;height val=&quot;31&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PPSNARRATION" val="1,1466333373,G:\BBE\SARE\Grant Programs\Partnership (ONC)\2021 ONC\2021NCR-SAREPartnershipGrantApplication.7.21.20_pptx\Media.ppcx"/>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0&quot;/&gt;&lt;lineCharCount val=&quot;9&quot;/&gt;&lt;lineCharCount val=&quot;18&quot;/&gt;&lt;lineCharCount val=&quot;3&quot;/&gt;&lt;/TableIndex&gt;&lt;/ShapeTextInfo&gt;"/>
  <p:tag name="HTML_SHAPEINFO" val="&lt;ThreeDShapeInfo&gt;&lt;uuid val=&quot;&quot;/&gt;&lt;isInvalidForFieldText val=&quot;0&quot;/&gt;&lt;Image&gt;&lt;filename val=&quot;C:\Users\schre002\AppData\Local\Temp\PR\data\asimages\{D3200D41-7036-4C47-925A-BE8E65367FF5}_1.png&quot;/&gt;&lt;left val=&quot;0&quot;/&gt;&lt;top val=&quot;-9&quot;/&gt;&lt;width val=&quot;420&quot;/&gt;&lt;height val=&quot;229&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schre002\AppData\Local\Temp\PR\data\asimages\{0867387D-F61A-4CC0-977B-7247D4456F19}_1.png&quot;/&gt;&lt;left val=&quot;17&quot;/&gt;&lt;top val=&quot;220&quot;/&gt;&lt;width val=&quot;355&quot;/&gt;&lt;height val=&quot;42&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2&quot;/&gt;&lt;lineCharCount val=&quot;22&quot;/&gt;&lt;/TableIndex&gt;&lt;/ShapeTextInfo&gt;"/>
  <p:tag name="HTML_SHAPEINFO" val="&lt;ThreeDShapeInfo&gt;&lt;uuid val=&quot;&quot;/&gt;&lt;isInvalidForFieldText val=&quot;0&quot;/&gt;&lt;Image&gt;&lt;filename val=&quot;C:\Users\schre002\AppData\Local\Temp\PR\data\asimages\{6400FA2A-9754-4813-8983-16A625EC27FD}_1.png&quot;/&gt;&lt;left val=&quot;389&quot;/&gt;&lt;top val=&quot;416&quot;/&gt;&lt;width val=&quot;301&quot;/&gt;&lt;height val=&quot;73&quot;/&gt;&lt;hasText val=&quot;1&quot;/&gt;&lt;/Image&gt;&lt;/ThreeDShape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quot;/&gt;&lt;isInvalidForFieldText val=&quot;0&quot;/&gt;&lt;Image&gt;&lt;filename val=&quot;C:\Users\schre002\AppData\Local\Temp\PR\data\asimages\{4057FD7C-4512-448A-8CDD-1690CDC26549}_1.png&quot;/&gt;&lt;left val=&quot;41&quot;/&gt;&lt;top val=&quot;444&quot;/&gt;&lt;width val=&quot;331&quot;/&gt;&lt;height val=&quot;43&quot;/&gt;&lt;hasText val=&quot;1&quot;/&gt;&lt;/Image&gt;&lt;/ThreeDShape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22&quot;/&gt;&lt;lineCharCount val=&quot;23&quot;/&gt;&lt;lineCharCount val=&quot;27&quot;/&gt;&lt;lineCharCount val=&quot;26&quot;/&gt;&lt;lineCharCount val=&quot;28&quot;/&gt;&lt;lineCharCount val=&quot;28&quot;/&gt;&lt;lineCharCount val=&quot;15&quot;/&gt;&lt;lineCharCount val=&quot;19&quot;/&gt;&lt;lineCharCount val=&quot;29&quot;/&gt;&lt;lineCharCount val=&quot;28&quot;/&gt;&lt;/TableIndex&gt;&lt;/ShapeTextInfo&gt;"/>
  <p:tag name="HTML_SHAPEINFO" val="&lt;ThreeDShapeInfo&gt;&lt;uuid val=&quot;&quot;/&gt;&lt;isInvalidForFieldText val=&quot;0&quot;/&gt;&lt;Image&gt;&lt;filename val=&quot;C:\Users\schre002\AppData\Local\Temp\PR\data\asimages\{61BD5812-F851-4948-B572-68FFD4C1A129}_1.png&quot;/&gt;&lt;left val=&quot;45&quot;/&gt;&lt;top val=&quot;180&quot;/&gt;&lt;width val=&quot;324&quot;/&gt;&lt;height val=&quot;259&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PPSNARRATION" val="2,1466333373,G:\BBE\SARE\Grant Programs\Partnership (ONC)\2021 ONC\2021NCR-SAREPartnershipGrantApplication.7.21.20_pptx\Media.ppcx"/>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3&quot;/&gt;&lt;lineCharCount val=&quot;20&quot;/&gt;&lt;lineCharCount val=&quot;19&quot;/&gt;&lt;lineCharCount val=&quot;18&quot;/&gt;&lt;lineCharCount val=&quot;13&quot;/&gt;&lt;/TableIndex&gt;&lt;/ShapeTextInfo&gt;"/>
  <p:tag name="HTML_SHAPEINFO" val="&lt;ThreeDShapeInfo&gt;&lt;uuid val=&quot;&quot;/&gt;&lt;isInvalidForFieldText val=&quot;0&quot;/&gt;&lt;Image&gt;&lt;filename val=&quot;C:\Users\schre002\AppData\Local\Temp\PR\data\asimages\{16E8828F-45CC-4F14-A36C-ABFF8D91364A}_2.png&quot;/&gt;&lt;left val=&quot;28&quot;/&gt;&lt;top val=&quot;153&quot;/&gt;&lt;width val=&quot;321&quot;/&gt;&lt;height val=&quot;267&quot;/&gt;&lt;hasText val=&quot;1&quot;/&gt;&lt;/Image&gt;&lt;/ThreeDShape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HTML_SHAPEINFO" val="&lt;ThreeDShapeInfo&gt;&lt;uuid val=&quot;&quot;/&gt;&lt;isInvalidForFieldText val=&quot;0&quot;/&gt;&lt;Image&gt;&lt;filename val=&quot;C:\Users\schre002\AppData\Local\Temp\PR\data\asimages\{44AA1BEF-E92D-498E-8A11-1059B18D2338}_2.png&quot;/&gt;&lt;left val=&quot;21&quot;/&gt;&lt;top val=&quot;47&quot;/&gt;&lt;width val=&quot;340&quot;/&gt;&lt;height val=&quot;93&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PPSNARRATION" val="3,1466333373,G:\BBE\SARE\Grant Programs\Partnership (ONC)\2021 ONC\2021NCR-SAREPartnershipGrantApplication.7.21.20_pptx\Media.ppcx"/>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41&quot;/&gt;&lt;lineCharCount val=&quot;30&quot;/&gt;&lt;lineCharCount val=&quot;23&quot;/&gt;&lt;lineCharCount val=&quot;22&quot;/&gt;&lt;lineCharCount val=&quot;30&quot;/&gt;&lt;lineCharCount val=&quot;28&quot;/&gt;&lt;/TableIndex&gt;&lt;/ShapeTextInfo&gt;"/>
  <p:tag name="HTML_SHAPEINFO" val="&lt;ThreeDShapeInfo&gt;&lt;uuid val=&quot;&quot;/&gt;&lt;isInvalidForFieldText val=&quot;0&quot;/&gt;&lt;Image&gt;&lt;filename val=&quot;C:\Users\schre002\AppData\Local\Temp\PR\data\asimages\{0B5A76F9-2BB4-4401-AEFF-9A13D935C7C7}_3.png&quot;/&gt;&lt;left val=&quot;11&quot;/&gt;&lt;top val=&quot;166&quot;/&gt;&lt;width val=&quot;340&quot;/&gt;&lt;height val=&quot;235&quot;/&gt;&lt;hasText val=&quot;1&quot;/&gt;&lt;/Image&gt;&lt;/ThreeDShape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4&quot;/&gt;&lt;lineCharCount val=&quot;13&quot;/&gt;&lt;/TableIndex&gt;&lt;/ShapeTextInfo&gt;"/>
  <p:tag name="HTML_SHAPEINFO" val="&lt;ThreeDShapeInfo&gt;&lt;uuid val=&quot;&quot;/&gt;&lt;isInvalidForFieldText val=&quot;0&quot;/&gt;&lt;Image&gt;&lt;filename val=&quot;C:\Users\schre002\AppData\Local\Temp\PR\data\asimages\{51597A51-218C-4C4D-B6A7-E4D7BC569EDA}_3.png&quot;/&gt;&lt;left val=&quot;19&quot;/&gt;&lt;top val=&quot;8&quot;/&gt;&lt;width val=&quot;359&quot;/&gt;&lt;height val=&quot;136&quot;/&gt;&lt;hasText val=&quot;1&quot;/&gt;&lt;/Image&gt;&lt;/ThreeDShape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quot;/&gt;&lt;isInvalidForFieldText val=&quot;0&quot;/&gt;&lt;Image&gt;&lt;filename val=&quot;C:\Users\schre002\AppData\Local\Temp\PR\data\asimages\{EA94BB97-A84F-4083-BE0F-D0331920022C}_3.png&quot;/&gt;&lt;left val=&quot;278&quot;/&gt;&lt;top val=&quot;511&quot;/&gt;&lt;width val=&quot;145&quot;/&gt;&lt;height val=&quot;20&quot;/&gt;&lt;hasText val=&quot;1&quot;/&gt;&lt;/Image&gt;&lt;/ThreeDShapeInfo&gt;"/>
</p:tagLst>
</file>

<file path=ppt/tags/tag73.xml><?xml version="1.0" encoding="utf-8"?>
<p:tagLst xmlns:a="http://schemas.openxmlformats.org/drawingml/2006/main" xmlns:r="http://schemas.openxmlformats.org/officeDocument/2006/relationships" xmlns:p="http://schemas.openxmlformats.org/presentationml/2006/main">
  <p:tag name="PPSNARRATION" val="4,1466333373,G:\BBE\SARE\Grant Programs\Partnership (ONC)\2021 ONC\2021NCR-SAREPartnershipGrantApplication.7.21.20_pptx\Media.ppcx"/>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5&quot;/&gt;&lt;lineCharCount val=&quot;11&quot;/&gt;&lt;/TableIndex&gt;&lt;/ShapeTextInfo&gt;"/>
  <p:tag name="HTML_SHAPEINFO" val="&lt;ThreeDShapeInfo&gt;&lt;uuid val=&quot;&quot;/&gt;&lt;isInvalidForFieldText val=&quot;0&quot;/&gt;&lt;Image&gt;&lt;filename val=&quot;C:\Users\schre002\AppData\Local\Temp\PR\data\asimages\{A3A9A2D3-9B2D-44E2-9AFE-906331076A1A}_4.png&quot;/&gt;&lt;left val=&quot;-18&quot;/&gt;&lt;top val=&quot;8&quot;/&gt;&lt;width val=&quot;392&quot;/&gt;&lt;height val=&quot;168&quot;/&gt;&lt;hasText val=&quot;1&quot;/&gt;&lt;/Image&gt;&lt;/ThreeDShape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9&quot;/&gt;&lt;lineCharCount val=&quot;25&quot;/&gt;&lt;lineCharCount val=&quot;31&quot;/&gt;&lt;lineCharCount val=&quot;29&quot;/&gt;&lt;/TableIndex&gt;&lt;/ShapeTextInfo&gt;"/>
  <p:tag name="HTML_SHAPEINFO" val="&lt;ThreeDShapeInfo&gt;&lt;uuid val=&quot;&quot;/&gt;&lt;isInvalidForFieldText val=&quot;0&quot;/&gt;&lt;Image&gt;&lt;filename val=&quot;C:\Users\schre002\AppData\Local\Temp\PR\data\asimages\{D2FED9F7-7B5F-4397-ABC0-153E0FC09C3A}_4.png&quot;/&gt;&lt;left val=&quot;0&quot;/&gt;&lt;top val=&quot;134&quot;/&gt;&lt;width val=&quot;366&quot;/&gt;&lt;height val=&quot;117&quot;/&gt;&lt;hasText val=&quot;1&quot;/&gt;&lt;/Image&gt;&lt;/ThreeDShape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 name="HTML_SHAPEINFO" val="&lt;ThreeDShapeInfo&gt;&lt;uuid val=&quot;&quot;/&gt;&lt;isInvalidForFieldText val=&quot;0&quot;/&gt;&lt;Image&gt;&lt;filename val=&quot;C:\Users\schre002\AppData\Local\Temp\PR\data\asimages\{4BDC7D63-A8A1-4615-86A5-7572AD56B50C}_4.png&quot;/&gt;&lt;left val=&quot;278&quot;/&gt;&lt;top val=&quot;504&quot;/&gt;&lt;width val=&quot;145&quot;/&gt;&lt;height val=&quot;20&quot;/&gt;&lt;hasText val=&quot;1&quot;/&gt;&lt;/Image&gt;&lt;/ThreeDShapeInfo&gt;"/>
</p:tagLst>
</file>

<file path=ppt/tags/tag7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schre002\AppData\Local\Temp\PR\data\asimages\{63B0AD9C-2E8A-4169-986C-3A096291B258}_4.png&quot;/&gt;&lt;left val=&quot;0&quot;/&gt;&lt;top val=&quot;255&quot;/&gt;&lt;width val=&quot;358&quot;/&gt;&lt;height val=&quot;236&quot;/&gt;&lt;hasText val=&quot;1&quot;/&gt;&lt;/Image&gt;&lt;/ThreeDShape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2&quot;/&gt;&lt;lineCharCount val=&quot;14&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2&quot;/&gt;&lt;lineCharCount val=&quot;16&quot;/&gt;&lt;lineCharCount val=&quot;15&quot;/&gt;&lt;/TableIndex&gt;&lt;/ShapeText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0&quot;/&gt;&lt;lineCharCount val=&quot;22&quot;/&gt;&lt;lineCharCount val=&quot;17&quot;/&gt;&lt;/TableIndex&gt;&lt;/ShapeText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5.xml><?xml version="1.0" encoding="utf-8"?>
<p:tagLst xmlns:a="http://schemas.openxmlformats.org/drawingml/2006/main" xmlns:r="http://schemas.openxmlformats.org/officeDocument/2006/relationships" xmlns:p="http://schemas.openxmlformats.org/presentationml/2006/main">
  <p:tag name="PPSNARRATION" val="48,1466333373,G:\BBE\SARE\Grant Programs\Partnership (ONC)\2021 ONC\2021NCR-SAREPartnershipGrantApplication.7.21.20_pptx\Media.ppcx"/>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HTML_SHAPEINFO" val="&lt;ThreeDShapeInfo&gt;&lt;uuid val=&quot;&quot;/&gt;&lt;isInvalidForFieldText val=&quot;0&quot;/&gt;&lt;Image&gt;&lt;filename val=&quot;C:\Users\schre002\AppData\Local\Temp\PR\data\asimages\{B8FE07AF-5E44-42EB-95A9-B2ED189782E3}_5.png&quot;/&gt;&lt;left val=&quot;0&quot;/&gt;&lt;top val=&quot;53&quot;/&gt;&lt;width val=&quot;355&quot;/&gt;&lt;height val=&quot;94&quot;/&gt;&lt;hasText val=&quot;1&quot;/&gt;&lt;/Image&gt;&lt;/ThreeDShape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25&quot;/&gt;&lt;lineCharCount val=&quot;45&quot;/&gt;&lt;lineCharCount val=&quot;15&quot;/&gt;&lt;lineCharCount val=&quot;32&quot;/&gt;&lt;lineCharCount val=&quot;18&quot;/&gt;&lt;lineCharCount val=&quot;27&quot;/&gt;&lt;lineCharCount val=&quot;14&quot;/&gt;&lt;lineCharCount val=&quot;28&quot;/&gt;&lt;lineCharCount val=&quot;26&quot;/&gt;&lt;lineCharCount val=&quot;1&quot;/&gt;&lt;lineCharCount val=&quot;1&quot;/&gt;&lt;/TableIndex&gt;&lt;/ShapeTextInfo&gt;"/>
  <p:tag name="HTML_SHAPEINFO" val="&lt;ThreeDShapeInfo&gt;&lt;uuid val=&quot;&quot;/&gt;&lt;isInvalidForFieldText val=&quot;0&quot;/&gt;&lt;Image&gt;&lt;filename val=&quot;C:\Users\schre002\AppData\Local\Temp\PR\data\asimages\{4E109DC0-3A3F-433C-9415-25A4E3355D5D}_5.png&quot;/&gt;&lt;left val=&quot;17&quot;/&gt;&lt;top val=&quot;146&quot;/&gt;&lt;width val=&quot;343&quot;/&gt;&lt;height val=&quot;492&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1.xml><?xml version="1.0" encoding="utf-8"?>
<p:tagLst xmlns:a="http://schemas.openxmlformats.org/drawingml/2006/main" xmlns:r="http://schemas.openxmlformats.org/officeDocument/2006/relationships" xmlns:p="http://schemas.openxmlformats.org/presentationml/2006/main">
  <p:tag name="PPSNARRATION" val="49,1466333373,G:\BBE\SARE\Grant Programs\Partnership (ONC)\2021 ONC\2021NCR-SAREPartnershipGrantApplication.7.21.20_pptx\Media.ppcx"/>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32&quot;/&gt;&lt;lineCharCount val=&quot;33&quot;/&gt;&lt;lineCharCount val=&quot;33&quot;/&gt;&lt;lineCharCount val=&quot;17&quot;/&gt;&lt;lineCharCount val=&quot;34&quot;/&gt;&lt;lineCharCount val=&quot;21&quot;/&gt;&lt;lineCharCount val=&quot;28&quot;/&gt;&lt;lineCharCount val=&quot;31&quot;/&gt;&lt;lineCharCount val=&quot;35&quot;/&gt;&lt;lineCharCount val=&quot;29&quot;/&gt;&lt;lineCharCount val=&quot;18&quot;/&gt;&lt;lineCharCount val=&quot;14&quot;/&gt;&lt;/TableIndex&gt;&lt;/ShapeTextInfo&gt;"/>
  <p:tag name="HTML_SHAPEINFO" val="&lt;ThreeDShapeInfo&gt;&lt;uuid val=&quot;&quot;/&gt;&lt;isInvalidForFieldText val=&quot;0&quot;/&gt;&lt;Image&gt;&lt;filename val=&quot;C:\Users\schre002\AppData\Local\Temp\PR\data\asimages\{845EA88A-D047-4092-A9FE-66F68B0DEDB2}_6.png&quot;/&gt;&lt;left val=&quot;0&quot;/&gt;&lt;top val=&quot;153&quot;/&gt;&lt;width val=&quot;361&quot;/&gt;&lt;height val=&quot;344&quot;/&gt;&lt;hasText val=&quot;1&quot;/&gt;&lt;/Image&gt;&lt;/ThreeDShape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quot;/&gt;&lt;isInvalidForFieldText val=&quot;0&quot;/&gt;&lt;Image&gt;&lt;filename val=&quot;C:\Users\schre002\AppData\Local\Temp\PR\data\asimages\{1E914451-D61A-40DD-8390-7175C9C853BD}_6.png&quot;/&gt;&lt;left val=&quot;275&quot;/&gt;&lt;top val=&quot;506&quot;/&gt;&lt;width val=&quot;145&quot;/&gt;&lt;height val=&quot;20&quot;/&gt;&lt;hasText val=&quot;1&quot;/&gt;&lt;/Image&gt;&lt;/ThreeDShape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5&quot;/&gt;&lt;lineCharCount val=&quot;15&quot;/&gt;&lt;/TableIndex&gt;&lt;/ShapeTextInfo&gt;"/>
  <p:tag name="HTML_SHAPEINFO" val="&lt;ThreeDShapeInfo&gt;&lt;uuid val=&quot;&quot;/&gt;&lt;isInvalidForFieldText val=&quot;0&quot;/&gt;&lt;Image&gt;&lt;filename val=&quot;C:\Users\schre002\AppData\Local\Temp\PR\data\asimages\{94635424-0AD2-4196-ACED-802EDF2F369E}_6.png&quot;/&gt;&lt;left val=&quot;-12&quot;/&gt;&lt;top val=&quot;14&quot;/&gt;&lt;width val=&quot;392&quot;/&gt;&lt;height val=&quot;170&quot;/&gt;&lt;hasText val=&quot;1&quot;/&gt;&lt;/Image&gt;&lt;/ThreeDShapeInfo&gt;"/>
</p:tagLst>
</file>

<file path=ppt/tags/tag96.xml><?xml version="1.0" encoding="utf-8"?>
<p:tagLst xmlns:a="http://schemas.openxmlformats.org/drawingml/2006/main" xmlns:r="http://schemas.openxmlformats.org/officeDocument/2006/relationships" xmlns:p="http://schemas.openxmlformats.org/presentationml/2006/main">
  <p:tag name="PPSNARRATION" val="5,1466333373,G:\BBE\SARE\Grant Programs\Partnership (ONC)\2021 ONC\2021NCR-SAREPartnershipGrantApplication.7.21.20_pptx\Media.ppcx"/>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quot;/&gt;&lt;lineCharCount val=&quot;11&quot;/&gt;&lt;/TableIndex&gt;&lt;/ShapeTextInfo&gt;"/>
  <p:tag name="HTML_SHAPEINFO" val="&lt;ThreeDShapeInfo&gt;&lt;uuid val=&quot;&quot;/&gt;&lt;isInvalidForFieldText val=&quot;0&quot;/&gt;&lt;Image&gt;&lt;filename val=&quot;C:\Users\schre002\AppData\Local\Temp\PR\data\asimages\{646A2880-783D-42A3-B82E-7B6BA86811C0}_7.png&quot;/&gt;&lt;left val=&quot;370&quot;/&gt;&lt;top val=&quot;1&quot;/&gt;&lt;width val=&quot;332&quot;/&gt;&lt;height val=&quot;146&quot;/&gt;&lt;hasText val=&quot;1&quot;/&gt;&lt;/Image&gt;&lt;/ThreeDShape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33&quot;/&gt;&lt;lineCharCount val=&quot;33&quot;/&gt;&lt;lineCharCount val=&quot;28&quot;/&gt;&lt;lineCharCount val=&quot;25&quot;/&gt;&lt;/TableIndex&gt;&lt;/ShapeTextInfo&gt;"/>
  <p:tag name="HTML_SHAPEINFO" val="&lt;ThreeDShapeInfo&gt;&lt;uuid val=&quot;&quot;/&gt;&lt;isInvalidForFieldText val=&quot;0&quot;/&gt;&lt;Image&gt;&lt;filename val=&quot;C:\Users\schre002\AppData\Local\Temp\PR\data\asimages\{12B6C2DC-3E2E-4F72-9841-1BE19863C6BD}_7.png&quot;/&gt;&lt;left val=&quot;384&quot;/&gt;&lt;top val=&quot;151&quot;/&gt;&lt;width val=&quot;327&quot;/&gt;&lt;height val=&quot;139&quot;/&gt;&lt;hasText val=&quot;1&quot;/&gt;&lt;/Image&gt;&lt;/ThreeDShapeInfo&gt;"/>
</p:tagLst>
</file>

<file path=ppt/theme/_rels/them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r" defTabSz="914400" rtl="0" eaLnBrk="1" fontAlgn="base" latinLnBrk="0" hangingPunct="1">
          <a:lnSpc>
            <a:spcPct val="15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Georgia" pitchFamily="18" charset="0"/>
          </a:defRPr>
        </a:defPPr>
      </a:lstStyle>
    </a:spDef>
    <a:lnDef>
      <a:spPr bwMode="auto">
        <a:xfrm>
          <a:off x="0" y="0"/>
          <a:ext cx="1" cy="1"/>
        </a:xfrm>
        <a:custGeom>
          <a:avLst/>
          <a:gdLst/>
          <a:ahLst/>
          <a:cxnLst/>
          <a:rect l="0" t="0" r="0" b="0"/>
          <a:pathLst/>
        </a:custGeom>
        <a:solidFill>
          <a:srgbClr val="FFFFFF"/>
        </a:solidFill>
        <a:ln w="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r" defTabSz="914400" rtl="0" eaLnBrk="1" fontAlgn="base" latinLnBrk="0" hangingPunct="1">
          <a:lnSpc>
            <a:spcPct val="15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Georgia"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ivic">
  <a:themeElements>
    <a:clrScheme name="Custom 1">
      <a:dk1>
        <a:sysClr val="windowText" lastClr="000000"/>
      </a:dk1>
      <a:lt1>
        <a:sysClr val="window" lastClr="FFFFFF"/>
      </a:lt1>
      <a:dk2>
        <a:srgbClr val="648C60"/>
      </a:dk2>
      <a:lt2>
        <a:srgbClr val="D2DFD1"/>
      </a:lt2>
      <a:accent1>
        <a:srgbClr val="F0B81F"/>
      </a:accent1>
      <a:accent2>
        <a:srgbClr val="F5D069"/>
      </a:accent2>
      <a:accent3>
        <a:srgbClr val="425D40"/>
      </a:accent3>
      <a:accent4>
        <a:srgbClr val="BBCFBA"/>
      </a:accent4>
      <a:accent5>
        <a:srgbClr val="8FB08C"/>
      </a:accent5>
      <a:accent6>
        <a:srgbClr val="F5D069"/>
      </a:accent6>
      <a:hlink>
        <a:srgbClr val="FFC000"/>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r" defTabSz="914400" rtl="0" eaLnBrk="1" fontAlgn="base" latinLnBrk="0" hangingPunct="1">
          <a:lnSpc>
            <a:spcPct val="15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Trebuchet MS" pitchFamily="34" charset="0"/>
          </a:defRPr>
        </a:defPPr>
      </a:lstStyle>
    </a:spDef>
    <a:lnDef>
      <a:spPr bwMode="auto">
        <a:xfrm>
          <a:off x="0" y="0"/>
          <a:ext cx="1" cy="1"/>
        </a:xfrm>
        <a:custGeom>
          <a:avLst/>
          <a:gdLst/>
          <a:ahLst/>
          <a:cxnLst/>
          <a:rect l="0" t="0" r="0" b="0"/>
          <a:pathLst/>
        </a:custGeom>
        <a:solidFill>
          <a:srgbClr val="FFFFFF"/>
        </a:solidFill>
        <a:ln w="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r" defTabSz="914400" rtl="0" eaLnBrk="1" fontAlgn="base" latinLnBrk="0" hangingPunct="1">
          <a:lnSpc>
            <a:spcPct val="15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Trebuchet MS"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r" defTabSz="914400" rtl="0" eaLnBrk="1" fontAlgn="base" latinLnBrk="0" hangingPunct="1">
          <a:lnSpc>
            <a:spcPct val="15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Trebuchet MS" pitchFamily="34" charset="0"/>
          </a:defRPr>
        </a:defPPr>
      </a:lstStyle>
    </a:spDef>
    <a:lnDef>
      <a:spPr bwMode="auto">
        <a:xfrm>
          <a:off x="0" y="0"/>
          <a:ext cx="1" cy="1"/>
        </a:xfrm>
        <a:custGeom>
          <a:avLst/>
          <a:gdLst/>
          <a:ahLst/>
          <a:cxnLst/>
          <a:rect l="0" t="0" r="0" b="0"/>
          <a:pathLst/>
        </a:custGeom>
        <a:solidFill>
          <a:srgbClr val="FFFFFF"/>
        </a:solidFill>
        <a:ln w="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r" defTabSz="914400" rtl="0" eaLnBrk="1" fontAlgn="base" latinLnBrk="0" hangingPunct="1">
          <a:lnSpc>
            <a:spcPct val="15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Trebuchet MS"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r" defTabSz="914400" rtl="0" eaLnBrk="1" fontAlgn="base" latinLnBrk="0" hangingPunct="1">
          <a:lnSpc>
            <a:spcPct val="15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Trebuchet MS" pitchFamily="34" charset="0"/>
          </a:defRPr>
        </a:defPPr>
      </a:lstStyle>
    </a:spDef>
    <a:lnDef>
      <a:spPr bwMode="auto">
        <a:xfrm>
          <a:off x="0" y="0"/>
          <a:ext cx="1" cy="1"/>
        </a:xfrm>
        <a:custGeom>
          <a:avLst/>
          <a:gdLst/>
          <a:ahLst/>
          <a:cxnLst/>
          <a:rect l="0" t="0" r="0" b="0"/>
          <a:pathLst/>
        </a:custGeom>
        <a:solidFill>
          <a:srgbClr val="FFFFFF"/>
        </a:solidFill>
        <a:ln w="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r" defTabSz="914400" rtl="0" eaLnBrk="1" fontAlgn="base" latinLnBrk="0" hangingPunct="1">
          <a:lnSpc>
            <a:spcPct val="15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Trebuchet MS"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7825</TotalTime>
  <Words>4720</Words>
  <Application>Microsoft Office PowerPoint</Application>
  <PresentationFormat>On-screen Show (4:3)</PresentationFormat>
  <Paragraphs>292</Paragraphs>
  <Slides>51</Slides>
  <Notes>51</Notes>
  <HiddenSlides>0</HiddenSlides>
  <MMClips>0</MMClips>
  <ScaleCrop>false</ScaleCrop>
  <HeadingPairs>
    <vt:vector size="6" baseType="variant">
      <vt:variant>
        <vt:lpstr>Fonts Used</vt:lpstr>
      </vt:variant>
      <vt:variant>
        <vt:i4>9</vt:i4>
      </vt:variant>
      <vt:variant>
        <vt:lpstr>Theme</vt:lpstr>
      </vt:variant>
      <vt:variant>
        <vt:i4>8</vt:i4>
      </vt:variant>
      <vt:variant>
        <vt:lpstr>Slide Titles</vt:lpstr>
      </vt:variant>
      <vt:variant>
        <vt:i4>51</vt:i4>
      </vt:variant>
    </vt:vector>
  </HeadingPairs>
  <TitlesOfParts>
    <vt:vector size="68" baseType="lpstr">
      <vt:lpstr>ＭＳ Ｐゴシック</vt:lpstr>
      <vt:lpstr>ＭＳ Ｐゴシック</vt:lpstr>
      <vt:lpstr>Arial</vt:lpstr>
      <vt:lpstr>Calibri</vt:lpstr>
      <vt:lpstr>Georgia</vt:lpstr>
      <vt:lpstr>Times New Roman</vt:lpstr>
      <vt:lpstr>Trebuchet MS</vt:lpstr>
      <vt:lpstr>Wingdings</vt:lpstr>
      <vt:lpstr>Wingdings 2</vt:lpstr>
      <vt:lpstr>Default Design</vt:lpstr>
      <vt:lpstr>Custom Design</vt:lpstr>
      <vt:lpstr>1_Custom Design</vt:lpstr>
      <vt:lpstr>2_Custom Design</vt:lpstr>
      <vt:lpstr>Civic</vt:lpstr>
      <vt:lpstr>1_Default Design</vt:lpstr>
      <vt:lpstr>2_Default Design</vt:lpstr>
      <vt:lpstr>3_Default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Examples of  Ag Professionals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Q&amp;A from online NCR-SARE Partnership webinar – 9/16/2014</vt:lpstr>
      <vt:lpstr>Q&amp;A (cont.)</vt:lpstr>
      <vt:lpstr>Q&amp;A (cont.)</vt:lpstr>
      <vt:lpstr>Q&amp;A (cont.)</vt:lpstr>
      <vt:lpstr>Q&amp;A (cont.)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Maryland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SARE</dc:creator>
  <cp:lastModifiedBy>Beth M Nelson</cp:lastModifiedBy>
  <cp:revision>609</cp:revision>
  <cp:lastPrinted>2014-09-15T22:44:39Z</cp:lastPrinted>
  <dcterms:created xsi:type="dcterms:W3CDTF">2008-10-15T14:00:26Z</dcterms:created>
  <dcterms:modified xsi:type="dcterms:W3CDTF">2020-07-24T21:59:06Z</dcterms:modified>
</cp:coreProperties>
</file>